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52" r:id="rId2"/>
  </p:sldMasterIdLst>
  <p:notesMasterIdLst>
    <p:notesMasterId r:id="rId24"/>
  </p:notesMasterIdLst>
  <p:handoutMasterIdLst>
    <p:handoutMasterId r:id="rId25"/>
  </p:handoutMasterIdLst>
  <p:sldIdLst>
    <p:sldId id="283" r:id="rId3"/>
    <p:sldId id="355" r:id="rId4"/>
    <p:sldId id="379" r:id="rId5"/>
    <p:sldId id="380" r:id="rId6"/>
    <p:sldId id="360" r:id="rId7"/>
    <p:sldId id="359" r:id="rId8"/>
    <p:sldId id="362" r:id="rId9"/>
    <p:sldId id="364" r:id="rId10"/>
    <p:sldId id="350" r:id="rId11"/>
    <p:sldId id="365" r:id="rId12"/>
    <p:sldId id="366" r:id="rId13"/>
    <p:sldId id="367" r:id="rId14"/>
    <p:sldId id="351" r:id="rId15"/>
    <p:sldId id="370" r:id="rId16"/>
    <p:sldId id="371" r:id="rId17"/>
    <p:sldId id="375" r:id="rId18"/>
    <p:sldId id="373" r:id="rId19"/>
    <p:sldId id="374" r:id="rId20"/>
    <p:sldId id="376" r:id="rId21"/>
    <p:sldId id="378" r:id="rId22"/>
    <p:sldId id="273" r:id="rId23"/>
  </p:sldIdLst>
  <p:sldSz cx="9144000" cy="5143500" type="screen16x9"/>
  <p:notesSz cx="6797675" cy="9928225"/>
  <p:embeddedFontLst>
    <p:embeddedFont>
      <p:font typeface="Poppins SemiBold" panose="020B0604020202020204" charset="0"/>
      <p:regular r:id="rId26"/>
      <p:bold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Poppins Light" panose="020B0604020202020204" charset="0"/>
      <p:regular r:id="rId32"/>
    </p:embeddedFont>
    <p:embeddedFont>
      <p:font typeface="Poppins" panose="020B0604020202020204" charset="0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s-ES"/>
    </a:defPPr>
    <a:lvl1pPr marL="0" algn="l" defTabSz="391026" rtl="0" eaLnBrk="1" latinLnBrk="0" hangingPunct="1">
      <a:defRPr sz="1575" kern="1200">
        <a:solidFill>
          <a:schemeClr val="tx1"/>
        </a:solidFill>
        <a:latin typeface="+mn-lt"/>
        <a:ea typeface="+mn-ea"/>
        <a:cs typeface="+mn-cs"/>
      </a:defRPr>
    </a:lvl1pPr>
    <a:lvl2pPr marL="391026" algn="l" defTabSz="391026" rtl="0" eaLnBrk="1" latinLnBrk="0" hangingPunct="1">
      <a:defRPr sz="1575" kern="1200">
        <a:solidFill>
          <a:schemeClr val="tx1"/>
        </a:solidFill>
        <a:latin typeface="+mn-lt"/>
        <a:ea typeface="+mn-ea"/>
        <a:cs typeface="+mn-cs"/>
      </a:defRPr>
    </a:lvl2pPr>
    <a:lvl3pPr marL="782050" algn="l" defTabSz="391026" rtl="0" eaLnBrk="1" latinLnBrk="0" hangingPunct="1">
      <a:defRPr sz="1575" kern="1200">
        <a:solidFill>
          <a:schemeClr val="tx1"/>
        </a:solidFill>
        <a:latin typeface="+mn-lt"/>
        <a:ea typeface="+mn-ea"/>
        <a:cs typeface="+mn-cs"/>
      </a:defRPr>
    </a:lvl3pPr>
    <a:lvl4pPr marL="1173076" algn="l" defTabSz="391026" rtl="0" eaLnBrk="1" latinLnBrk="0" hangingPunct="1">
      <a:defRPr sz="1575" kern="1200">
        <a:solidFill>
          <a:schemeClr val="tx1"/>
        </a:solidFill>
        <a:latin typeface="+mn-lt"/>
        <a:ea typeface="+mn-ea"/>
        <a:cs typeface="+mn-cs"/>
      </a:defRPr>
    </a:lvl4pPr>
    <a:lvl5pPr marL="1564101" algn="l" defTabSz="391026" rtl="0" eaLnBrk="1" latinLnBrk="0" hangingPunct="1">
      <a:defRPr sz="1575" kern="1200">
        <a:solidFill>
          <a:schemeClr val="tx1"/>
        </a:solidFill>
        <a:latin typeface="+mn-lt"/>
        <a:ea typeface="+mn-ea"/>
        <a:cs typeface="+mn-cs"/>
      </a:defRPr>
    </a:lvl5pPr>
    <a:lvl6pPr marL="1955127" algn="l" defTabSz="391026" rtl="0" eaLnBrk="1" latinLnBrk="0" hangingPunct="1">
      <a:defRPr sz="1575" kern="1200">
        <a:solidFill>
          <a:schemeClr val="tx1"/>
        </a:solidFill>
        <a:latin typeface="+mn-lt"/>
        <a:ea typeface="+mn-ea"/>
        <a:cs typeface="+mn-cs"/>
      </a:defRPr>
    </a:lvl6pPr>
    <a:lvl7pPr marL="2346152" algn="l" defTabSz="391026" rtl="0" eaLnBrk="1" latinLnBrk="0" hangingPunct="1">
      <a:defRPr sz="1575" kern="1200">
        <a:solidFill>
          <a:schemeClr val="tx1"/>
        </a:solidFill>
        <a:latin typeface="+mn-lt"/>
        <a:ea typeface="+mn-ea"/>
        <a:cs typeface="+mn-cs"/>
      </a:defRPr>
    </a:lvl7pPr>
    <a:lvl8pPr marL="2737177" algn="l" defTabSz="391026" rtl="0" eaLnBrk="1" latinLnBrk="0" hangingPunct="1">
      <a:defRPr sz="1575" kern="1200">
        <a:solidFill>
          <a:schemeClr val="tx1"/>
        </a:solidFill>
        <a:latin typeface="+mn-lt"/>
        <a:ea typeface="+mn-ea"/>
        <a:cs typeface="+mn-cs"/>
      </a:defRPr>
    </a:lvl8pPr>
    <a:lvl9pPr marL="3128203" algn="l" defTabSz="391026" rtl="0" eaLnBrk="1" latinLnBrk="0" hangingPunct="1">
      <a:defRPr sz="157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381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E3D"/>
    <a:srgbClr val="18233F"/>
    <a:srgbClr val="0080C5"/>
    <a:srgbClr val="58585A"/>
    <a:srgbClr val="706F6F"/>
    <a:srgbClr val="703986"/>
    <a:srgbClr val="20B3DA"/>
    <a:srgbClr val="575756"/>
    <a:srgbClr val="737174"/>
    <a:srgbClr val="823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93950" autoAdjust="0"/>
  </p:normalViewPr>
  <p:slideViewPr>
    <p:cSldViewPr snapToGrid="0" snapToObjects="1">
      <p:cViewPr>
        <p:scale>
          <a:sx n="90" d="100"/>
          <a:sy n="90" d="100"/>
        </p:scale>
        <p:origin x="-1764" y="-1008"/>
      </p:cViewPr>
      <p:guideLst>
        <p:guide orient="horz" pos="1620"/>
        <p:guide pos="2880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49" d="100"/>
          <a:sy n="149" d="100"/>
        </p:scale>
        <p:origin x="368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896CC-995B-47C0-80DA-2166312E92B5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6FE835B3-2C19-4E60-AE12-BB7E1A1369F1}">
      <dgm:prSet phldrT="[Texto]"/>
      <dgm:spPr/>
      <dgm:t>
        <a:bodyPr/>
        <a:lstStyle/>
        <a:p>
          <a:r>
            <a:rPr lang="es-ES" dirty="0" smtClean="0"/>
            <a:t>Control de temperatura</a:t>
          </a:r>
          <a:endParaRPr lang="es-ES" dirty="0"/>
        </a:p>
      </dgm:t>
    </dgm:pt>
    <dgm:pt modelId="{8E114928-6D36-4F33-8000-43C3DB3F38B4}" type="parTrans" cxnId="{DE52E04E-4760-4A80-AE68-531478FF3589}">
      <dgm:prSet/>
      <dgm:spPr/>
      <dgm:t>
        <a:bodyPr/>
        <a:lstStyle/>
        <a:p>
          <a:endParaRPr lang="es-ES"/>
        </a:p>
      </dgm:t>
    </dgm:pt>
    <dgm:pt modelId="{0F727944-D768-44F1-824A-4CA2E56CE5E4}" type="sibTrans" cxnId="{DE52E04E-4760-4A80-AE68-531478FF3589}">
      <dgm:prSet/>
      <dgm:spPr/>
      <dgm:t>
        <a:bodyPr/>
        <a:lstStyle/>
        <a:p>
          <a:endParaRPr lang="es-ES"/>
        </a:p>
      </dgm:t>
    </dgm:pt>
    <dgm:pt modelId="{843DCEBE-D1BF-4E70-B3D2-407B7CF6094D}">
      <dgm:prSet phldrT="[Texto]"/>
      <dgm:spPr/>
      <dgm:t>
        <a:bodyPr/>
        <a:lstStyle/>
        <a:p>
          <a:r>
            <a:rPr lang="es-ES" dirty="0" smtClean="0"/>
            <a:t>Herramienta imprescindible en el control de </a:t>
          </a:r>
          <a:r>
            <a:rPr lang="es-ES" dirty="0" err="1" smtClean="0"/>
            <a:t>Anisakis</a:t>
          </a:r>
          <a:r>
            <a:rPr lang="es-ES" dirty="0" smtClean="0"/>
            <a:t>, ya que retrasa la migración del parásito desde las vísceras hasta el músculo.</a:t>
          </a:r>
          <a:endParaRPr lang="es-ES" dirty="0"/>
        </a:p>
      </dgm:t>
    </dgm:pt>
    <dgm:pt modelId="{2D078B28-861B-492C-AB7B-0C62A4FDCCAF}" type="parTrans" cxnId="{236A1442-9288-434B-A2C2-B08A3A2BD262}">
      <dgm:prSet/>
      <dgm:spPr/>
      <dgm:t>
        <a:bodyPr/>
        <a:lstStyle/>
        <a:p>
          <a:endParaRPr lang="es-ES"/>
        </a:p>
      </dgm:t>
    </dgm:pt>
    <dgm:pt modelId="{25D52C2D-F6C5-4C31-B57D-28D3E2114D76}" type="sibTrans" cxnId="{236A1442-9288-434B-A2C2-B08A3A2BD262}">
      <dgm:prSet/>
      <dgm:spPr/>
      <dgm:t>
        <a:bodyPr/>
        <a:lstStyle/>
        <a:p>
          <a:endParaRPr lang="es-ES"/>
        </a:p>
      </dgm:t>
    </dgm:pt>
    <dgm:pt modelId="{00F50DBA-78D5-44B4-BABB-FCED2F67F7F3}">
      <dgm:prSet phldrT="[Texto]"/>
      <dgm:spPr/>
      <dgm:t>
        <a:bodyPr/>
        <a:lstStyle/>
        <a:p>
          <a:r>
            <a:rPr lang="es-ES" dirty="0" smtClean="0"/>
            <a:t>Vigilancia y seguimiento</a:t>
          </a:r>
          <a:endParaRPr lang="es-ES" dirty="0"/>
        </a:p>
      </dgm:t>
    </dgm:pt>
    <dgm:pt modelId="{EC880426-81E6-4CC5-A701-67FE68936CB1}" type="parTrans" cxnId="{51F8D7A5-2DB8-4687-B93B-EC02822ED990}">
      <dgm:prSet/>
      <dgm:spPr/>
      <dgm:t>
        <a:bodyPr/>
        <a:lstStyle/>
        <a:p>
          <a:endParaRPr lang="es-ES"/>
        </a:p>
      </dgm:t>
    </dgm:pt>
    <dgm:pt modelId="{01E9C69A-522B-4243-BD1C-2AF4CBF4CC91}" type="sibTrans" cxnId="{51F8D7A5-2DB8-4687-B93B-EC02822ED990}">
      <dgm:prSet/>
      <dgm:spPr/>
      <dgm:t>
        <a:bodyPr/>
        <a:lstStyle/>
        <a:p>
          <a:endParaRPr lang="es-ES"/>
        </a:p>
      </dgm:t>
    </dgm:pt>
    <dgm:pt modelId="{4355E2DB-372C-406D-81FC-23CEC760E24B}">
      <dgm:prSet phldrT="[Texto]"/>
      <dgm:spPr/>
      <dgm:t>
        <a:bodyPr/>
        <a:lstStyle/>
        <a:p>
          <a:r>
            <a:rPr lang="es-ES" dirty="0" smtClean="0"/>
            <a:t>Teniendo en cuenta que no es posible en muchos casos inspeccionar el 100% de los productos, es importante establecer un procedimiento de vigilancia</a:t>
          </a:r>
          <a:endParaRPr lang="es-ES" dirty="0"/>
        </a:p>
      </dgm:t>
    </dgm:pt>
    <dgm:pt modelId="{F33A952F-01AB-4967-AD29-78C37320E47E}" type="parTrans" cxnId="{F9AEE05A-5475-4A7A-90D2-565D0FA3C749}">
      <dgm:prSet/>
      <dgm:spPr/>
      <dgm:t>
        <a:bodyPr/>
        <a:lstStyle/>
        <a:p>
          <a:endParaRPr lang="es-ES"/>
        </a:p>
      </dgm:t>
    </dgm:pt>
    <dgm:pt modelId="{90E444FB-EBC4-40FC-8C7B-9791861CD253}" type="sibTrans" cxnId="{F9AEE05A-5475-4A7A-90D2-565D0FA3C749}">
      <dgm:prSet/>
      <dgm:spPr/>
      <dgm:t>
        <a:bodyPr/>
        <a:lstStyle/>
        <a:p>
          <a:endParaRPr lang="es-ES"/>
        </a:p>
      </dgm:t>
    </dgm:pt>
    <dgm:pt modelId="{A387C1A8-A8CF-4269-8296-A98E056603E3}">
      <dgm:prSet phldrT="[Texto]"/>
      <dgm:spPr/>
      <dgm:t>
        <a:bodyPr/>
        <a:lstStyle/>
        <a:p>
          <a:r>
            <a:rPr lang="es-ES" dirty="0" smtClean="0"/>
            <a:t>Formación continuada de los equipos de trabajo</a:t>
          </a:r>
          <a:endParaRPr lang="es-ES" dirty="0"/>
        </a:p>
      </dgm:t>
    </dgm:pt>
    <dgm:pt modelId="{5B3346FB-AE39-471B-A0CE-CA1E74AF9197}" type="parTrans" cxnId="{90A068AD-0DC2-4E35-8372-75486E1EBED8}">
      <dgm:prSet/>
      <dgm:spPr/>
      <dgm:t>
        <a:bodyPr/>
        <a:lstStyle/>
        <a:p>
          <a:endParaRPr lang="es-ES"/>
        </a:p>
      </dgm:t>
    </dgm:pt>
    <dgm:pt modelId="{A615CD6A-F17E-434D-9217-302E928C2D8E}" type="sibTrans" cxnId="{90A068AD-0DC2-4E35-8372-75486E1EBED8}">
      <dgm:prSet/>
      <dgm:spPr/>
      <dgm:t>
        <a:bodyPr/>
        <a:lstStyle/>
        <a:p>
          <a:endParaRPr lang="es-ES"/>
        </a:p>
      </dgm:t>
    </dgm:pt>
    <dgm:pt modelId="{EEA9AAC8-CB7C-4C5F-B3F3-0B67C1FA19AD}">
      <dgm:prSet phldrT="[Texto]"/>
      <dgm:spPr/>
      <dgm:t>
        <a:bodyPr/>
        <a:lstStyle/>
        <a:p>
          <a:r>
            <a:rPr lang="es-ES" dirty="0" smtClean="0"/>
            <a:t>La capacitación de los profesionales es un elemento imprescindible para la detección y mitigación de la presencia de </a:t>
          </a:r>
          <a:r>
            <a:rPr lang="es-ES" dirty="0" err="1" smtClean="0"/>
            <a:t>Anisakis</a:t>
          </a:r>
          <a:r>
            <a:rPr lang="es-ES" dirty="0" smtClean="0"/>
            <a:t> en la cadena alimentaria</a:t>
          </a:r>
          <a:endParaRPr lang="es-ES" dirty="0"/>
        </a:p>
      </dgm:t>
    </dgm:pt>
    <dgm:pt modelId="{A6A80BCB-6740-4009-BAB7-E3A165C4F07A}" type="parTrans" cxnId="{FD69E94A-4F0D-4CC0-9A3D-BFD801BF7B4A}">
      <dgm:prSet/>
      <dgm:spPr/>
      <dgm:t>
        <a:bodyPr/>
        <a:lstStyle/>
        <a:p>
          <a:endParaRPr lang="es-ES"/>
        </a:p>
      </dgm:t>
    </dgm:pt>
    <dgm:pt modelId="{EBA0FAB1-AD17-4E3C-9AEA-D1C9CDD2AEE7}" type="sibTrans" cxnId="{FD69E94A-4F0D-4CC0-9A3D-BFD801BF7B4A}">
      <dgm:prSet/>
      <dgm:spPr/>
      <dgm:t>
        <a:bodyPr/>
        <a:lstStyle/>
        <a:p>
          <a:endParaRPr lang="es-ES"/>
        </a:p>
      </dgm:t>
    </dgm:pt>
    <dgm:pt modelId="{D0D7EDBF-A7B1-4C89-BAAA-F511332CDD52}" type="pres">
      <dgm:prSet presAssocID="{1BB896CC-995B-47C0-80DA-2166312E92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CB49B91-C237-4E8A-A1A4-AA912584A8B7}" type="pres">
      <dgm:prSet presAssocID="{6FE835B3-2C19-4E60-AE12-BB7E1A1369F1}" presName="comp" presStyleCnt="0"/>
      <dgm:spPr/>
    </dgm:pt>
    <dgm:pt modelId="{46AC294F-A343-4EEE-BC2B-510748F054E2}" type="pres">
      <dgm:prSet presAssocID="{6FE835B3-2C19-4E60-AE12-BB7E1A1369F1}" presName="box" presStyleLbl="node1" presStyleIdx="0" presStyleCnt="3" custLinFactNeighborY="-4292"/>
      <dgm:spPr/>
      <dgm:t>
        <a:bodyPr/>
        <a:lstStyle/>
        <a:p>
          <a:endParaRPr lang="es-ES"/>
        </a:p>
      </dgm:t>
    </dgm:pt>
    <dgm:pt modelId="{026671B3-21F4-4F6B-83A4-900B1C800781}" type="pres">
      <dgm:prSet presAssocID="{6FE835B3-2C19-4E60-AE12-BB7E1A1369F1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187285B1-EB1F-478B-A7C3-753F019E7DB1}" type="pres">
      <dgm:prSet presAssocID="{6FE835B3-2C19-4E60-AE12-BB7E1A1369F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BFEC4F-C1AD-4930-BFF1-4C01B669BD94}" type="pres">
      <dgm:prSet presAssocID="{0F727944-D768-44F1-824A-4CA2E56CE5E4}" presName="spacer" presStyleCnt="0"/>
      <dgm:spPr/>
    </dgm:pt>
    <dgm:pt modelId="{A1310257-DE05-4650-A78C-454E852A1A50}" type="pres">
      <dgm:prSet presAssocID="{00F50DBA-78D5-44B4-BABB-FCED2F67F7F3}" presName="comp" presStyleCnt="0"/>
      <dgm:spPr/>
    </dgm:pt>
    <dgm:pt modelId="{1684D1F2-8F15-40AE-ACB1-CBF68CEEDDC5}" type="pres">
      <dgm:prSet presAssocID="{00F50DBA-78D5-44B4-BABB-FCED2F67F7F3}" presName="box" presStyleLbl="node1" presStyleIdx="1" presStyleCnt="3"/>
      <dgm:spPr/>
      <dgm:t>
        <a:bodyPr/>
        <a:lstStyle/>
        <a:p>
          <a:endParaRPr lang="es-ES"/>
        </a:p>
      </dgm:t>
    </dgm:pt>
    <dgm:pt modelId="{23B3C184-C94C-4547-952B-F1B627D27857}" type="pres">
      <dgm:prSet presAssocID="{00F50DBA-78D5-44B4-BABB-FCED2F67F7F3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B139856B-E0A8-432B-9C8F-320342F46AF8}" type="pres">
      <dgm:prSet presAssocID="{00F50DBA-78D5-44B4-BABB-FCED2F67F7F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D83357-D845-4CD8-A7D7-01018B1855DB}" type="pres">
      <dgm:prSet presAssocID="{01E9C69A-522B-4243-BD1C-2AF4CBF4CC91}" presName="spacer" presStyleCnt="0"/>
      <dgm:spPr/>
    </dgm:pt>
    <dgm:pt modelId="{7AD06B73-2107-4DD6-8F88-F2846699F5B9}" type="pres">
      <dgm:prSet presAssocID="{A387C1A8-A8CF-4269-8296-A98E056603E3}" presName="comp" presStyleCnt="0"/>
      <dgm:spPr/>
    </dgm:pt>
    <dgm:pt modelId="{5A2652A3-D249-4860-B145-B4B3926ED4E5}" type="pres">
      <dgm:prSet presAssocID="{A387C1A8-A8CF-4269-8296-A98E056603E3}" presName="box" presStyleLbl="node1" presStyleIdx="2" presStyleCnt="3"/>
      <dgm:spPr/>
      <dgm:t>
        <a:bodyPr/>
        <a:lstStyle/>
        <a:p>
          <a:endParaRPr lang="es-ES"/>
        </a:p>
      </dgm:t>
    </dgm:pt>
    <dgm:pt modelId="{F1D667C7-3B0D-40DA-8753-C78C3B5B5CA3}" type="pres">
      <dgm:prSet presAssocID="{A387C1A8-A8CF-4269-8296-A98E056603E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C4CD0988-ACE7-4DA1-984F-29C0FA60275E}" type="pres">
      <dgm:prSet presAssocID="{A387C1A8-A8CF-4269-8296-A98E056603E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A5511EC-E654-433E-9876-D5ED94332ACB}" type="presOf" srcId="{00F50DBA-78D5-44B4-BABB-FCED2F67F7F3}" destId="{1684D1F2-8F15-40AE-ACB1-CBF68CEEDDC5}" srcOrd="0" destOrd="0" presId="urn:microsoft.com/office/officeart/2005/8/layout/vList4"/>
    <dgm:cxn modelId="{90A068AD-0DC2-4E35-8372-75486E1EBED8}" srcId="{1BB896CC-995B-47C0-80DA-2166312E92B5}" destId="{A387C1A8-A8CF-4269-8296-A98E056603E3}" srcOrd="2" destOrd="0" parTransId="{5B3346FB-AE39-471B-A0CE-CA1E74AF9197}" sibTransId="{A615CD6A-F17E-434D-9217-302E928C2D8E}"/>
    <dgm:cxn modelId="{A3B2629C-D9D1-498D-A7BF-C5465B828A44}" type="presOf" srcId="{843DCEBE-D1BF-4E70-B3D2-407B7CF6094D}" destId="{46AC294F-A343-4EEE-BC2B-510748F054E2}" srcOrd="0" destOrd="1" presId="urn:microsoft.com/office/officeart/2005/8/layout/vList4"/>
    <dgm:cxn modelId="{B177BF5A-58BE-43A2-918B-B87505EE627B}" type="presOf" srcId="{A387C1A8-A8CF-4269-8296-A98E056603E3}" destId="{C4CD0988-ACE7-4DA1-984F-29C0FA60275E}" srcOrd="1" destOrd="0" presId="urn:microsoft.com/office/officeart/2005/8/layout/vList4"/>
    <dgm:cxn modelId="{72ED283C-2326-4EB3-9559-D88038009257}" type="presOf" srcId="{4355E2DB-372C-406D-81FC-23CEC760E24B}" destId="{1684D1F2-8F15-40AE-ACB1-CBF68CEEDDC5}" srcOrd="0" destOrd="1" presId="urn:microsoft.com/office/officeart/2005/8/layout/vList4"/>
    <dgm:cxn modelId="{10AA5D00-0EBF-494B-89DC-BAF4CBAE7E22}" type="presOf" srcId="{6FE835B3-2C19-4E60-AE12-BB7E1A1369F1}" destId="{46AC294F-A343-4EEE-BC2B-510748F054E2}" srcOrd="0" destOrd="0" presId="urn:microsoft.com/office/officeart/2005/8/layout/vList4"/>
    <dgm:cxn modelId="{F9AEE05A-5475-4A7A-90D2-565D0FA3C749}" srcId="{00F50DBA-78D5-44B4-BABB-FCED2F67F7F3}" destId="{4355E2DB-372C-406D-81FC-23CEC760E24B}" srcOrd="0" destOrd="0" parTransId="{F33A952F-01AB-4967-AD29-78C37320E47E}" sibTransId="{90E444FB-EBC4-40FC-8C7B-9791861CD253}"/>
    <dgm:cxn modelId="{FD69E94A-4F0D-4CC0-9A3D-BFD801BF7B4A}" srcId="{A387C1A8-A8CF-4269-8296-A98E056603E3}" destId="{EEA9AAC8-CB7C-4C5F-B3F3-0B67C1FA19AD}" srcOrd="0" destOrd="0" parTransId="{A6A80BCB-6740-4009-BAB7-E3A165C4F07A}" sibTransId="{EBA0FAB1-AD17-4E3C-9AEA-D1C9CDD2AEE7}"/>
    <dgm:cxn modelId="{D323D269-C430-4A1C-BB14-2B2FA884AF45}" type="presOf" srcId="{843DCEBE-D1BF-4E70-B3D2-407B7CF6094D}" destId="{187285B1-EB1F-478B-A7C3-753F019E7DB1}" srcOrd="1" destOrd="1" presId="urn:microsoft.com/office/officeart/2005/8/layout/vList4"/>
    <dgm:cxn modelId="{3358E4C5-7535-49F1-9971-4620F7884F04}" type="presOf" srcId="{6FE835B3-2C19-4E60-AE12-BB7E1A1369F1}" destId="{187285B1-EB1F-478B-A7C3-753F019E7DB1}" srcOrd="1" destOrd="0" presId="urn:microsoft.com/office/officeart/2005/8/layout/vList4"/>
    <dgm:cxn modelId="{F8875DC6-E922-4B99-86A8-5B0C4837FC5C}" type="presOf" srcId="{EEA9AAC8-CB7C-4C5F-B3F3-0B67C1FA19AD}" destId="{C4CD0988-ACE7-4DA1-984F-29C0FA60275E}" srcOrd="1" destOrd="1" presId="urn:microsoft.com/office/officeart/2005/8/layout/vList4"/>
    <dgm:cxn modelId="{DE52E04E-4760-4A80-AE68-531478FF3589}" srcId="{1BB896CC-995B-47C0-80DA-2166312E92B5}" destId="{6FE835B3-2C19-4E60-AE12-BB7E1A1369F1}" srcOrd="0" destOrd="0" parTransId="{8E114928-6D36-4F33-8000-43C3DB3F38B4}" sibTransId="{0F727944-D768-44F1-824A-4CA2E56CE5E4}"/>
    <dgm:cxn modelId="{63516187-08D4-4B8F-BD08-8BCFC69D0FCA}" type="presOf" srcId="{EEA9AAC8-CB7C-4C5F-B3F3-0B67C1FA19AD}" destId="{5A2652A3-D249-4860-B145-B4B3926ED4E5}" srcOrd="0" destOrd="1" presId="urn:microsoft.com/office/officeart/2005/8/layout/vList4"/>
    <dgm:cxn modelId="{59ADEFE5-E1F6-4F91-85D0-809E4661F05F}" type="presOf" srcId="{A387C1A8-A8CF-4269-8296-A98E056603E3}" destId="{5A2652A3-D249-4860-B145-B4B3926ED4E5}" srcOrd="0" destOrd="0" presId="urn:microsoft.com/office/officeart/2005/8/layout/vList4"/>
    <dgm:cxn modelId="{51F8D7A5-2DB8-4687-B93B-EC02822ED990}" srcId="{1BB896CC-995B-47C0-80DA-2166312E92B5}" destId="{00F50DBA-78D5-44B4-BABB-FCED2F67F7F3}" srcOrd="1" destOrd="0" parTransId="{EC880426-81E6-4CC5-A701-67FE68936CB1}" sibTransId="{01E9C69A-522B-4243-BD1C-2AF4CBF4CC91}"/>
    <dgm:cxn modelId="{9F57836C-3AC2-44C3-A7E3-DB60B614881E}" type="presOf" srcId="{00F50DBA-78D5-44B4-BABB-FCED2F67F7F3}" destId="{B139856B-E0A8-432B-9C8F-320342F46AF8}" srcOrd="1" destOrd="0" presId="urn:microsoft.com/office/officeart/2005/8/layout/vList4"/>
    <dgm:cxn modelId="{236A1442-9288-434B-A2C2-B08A3A2BD262}" srcId="{6FE835B3-2C19-4E60-AE12-BB7E1A1369F1}" destId="{843DCEBE-D1BF-4E70-B3D2-407B7CF6094D}" srcOrd="0" destOrd="0" parTransId="{2D078B28-861B-492C-AB7B-0C62A4FDCCAF}" sibTransId="{25D52C2D-F6C5-4C31-B57D-28D3E2114D76}"/>
    <dgm:cxn modelId="{97355D94-3D55-4A14-9C0E-B022582E71F7}" type="presOf" srcId="{1BB896CC-995B-47C0-80DA-2166312E92B5}" destId="{D0D7EDBF-A7B1-4C89-BAAA-F511332CDD52}" srcOrd="0" destOrd="0" presId="urn:microsoft.com/office/officeart/2005/8/layout/vList4"/>
    <dgm:cxn modelId="{C6265764-5B5F-4D8D-B187-3F70B614E19D}" type="presOf" srcId="{4355E2DB-372C-406D-81FC-23CEC760E24B}" destId="{B139856B-E0A8-432B-9C8F-320342F46AF8}" srcOrd="1" destOrd="1" presId="urn:microsoft.com/office/officeart/2005/8/layout/vList4"/>
    <dgm:cxn modelId="{926CB31C-867C-493E-A2DD-B85327236A80}" type="presParOf" srcId="{D0D7EDBF-A7B1-4C89-BAAA-F511332CDD52}" destId="{1CB49B91-C237-4E8A-A1A4-AA912584A8B7}" srcOrd="0" destOrd="0" presId="urn:microsoft.com/office/officeart/2005/8/layout/vList4"/>
    <dgm:cxn modelId="{9ADCCBEE-B335-42A6-BA54-5B5098753025}" type="presParOf" srcId="{1CB49B91-C237-4E8A-A1A4-AA912584A8B7}" destId="{46AC294F-A343-4EEE-BC2B-510748F054E2}" srcOrd="0" destOrd="0" presId="urn:microsoft.com/office/officeart/2005/8/layout/vList4"/>
    <dgm:cxn modelId="{0F2D9313-B684-4F6B-B839-8B4FF90B7A4C}" type="presParOf" srcId="{1CB49B91-C237-4E8A-A1A4-AA912584A8B7}" destId="{026671B3-21F4-4F6B-83A4-900B1C800781}" srcOrd="1" destOrd="0" presId="urn:microsoft.com/office/officeart/2005/8/layout/vList4"/>
    <dgm:cxn modelId="{6B6E3EAD-26DA-4686-84CC-9909B2DC6707}" type="presParOf" srcId="{1CB49B91-C237-4E8A-A1A4-AA912584A8B7}" destId="{187285B1-EB1F-478B-A7C3-753F019E7DB1}" srcOrd="2" destOrd="0" presId="urn:microsoft.com/office/officeart/2005/8/layout/vList4"/>
    <dgm:cxn modelId="{105FBA31-6D8A-478F-AA78-58E81551356A}" type="presParOf" srcId="{D0D7EDBF-A7B1-4C89-BAAA-F511332CDD52}" destId="{19BFEC4F-C1AD-4930-BFF1-4C01B669BD94}" srcOrd="1" destOrd="0" presId="urn:microsoft.com/office/officeart/2005/8/layout/vList4"/>
    <dgm:cxn modelId="{8D96A796-7852-4845-A0AF-78388E76F077}" type="presParOf" srcId="{D0D7EDBF-A7B1-4C89-BAAA-F511332CDD52}" destId="{A1310257-DE05-4650-A78C-454E852A1A50}" srcOrd="2" destOrd="0" presId="urn:microsoft.com/office/officeart/2005/8/layout/vList4"/>
    <dgm:cxn modelId="{B8793087-D86E-474C-B648-323B08E98961}" type="presParOf" srcId="{A1310257-DE05-4650-A78C-454E852A1A50}" destId="{1684D1F2-8F15-40AE-ACB1-CBF68CEEDDC5}" srcOrd="0" destOrd="0" presId="urn:microsoft.com/office/officeart/2005/8/layout/vList4"/>
    <dgm:cxn modelId="{C1A8CA5E-7965-431D-8B2C-DDF6D0366732}" type="presParOf" srcId="{A1310257-DE05-4650-A78C-454E852A1A50}" destId="{23B3C184-C94C-4547-952B-F1B627D27857}" srcOrd="1" destOrd="0" presId="urn:microsoft.com/office/officeart/2005/8/layout/vList4"/>
    <dgm:cxn modelId="{CAA309D0-E0A6-4832-AFFB-0B37AEF3BDA4}" type="presParOf" srcId="{A1310257-DE05-4650-A78C-454E852A1A50}" destId="{B139856B-E0A8-432B-9C8F-320342F46AF8}" srcOrd="2" destOrd="0" presId="urn:microsoft.com/office/officeart/2005/8/layout/vList4"/>
    <dgm:cxn modelId="{2AAD6077-D8AC-4136-B75B-9B65F40859F4}" type="presParOf" srcId="{D0D7EDBF-A7B1-4C89-BAAA-F511332CDD52}" destId="{8AD83357-D845-4CD8-A7D7-01018B1855DB}" srcOrd="3" destOrd="0" presId="urn:microsoft.com/office/officeart/2005/8/layout/vList4"/>
    <dgm:cxn modelId="{E82532B1-6C75-452A-A11A-528F395DB71E}" type="presParOf" srcId="{D0D7EDBF-A7B1-4C89-BAAA-F511332CDD52}" destId="{7AD06B73-2107-4DD6-8F88-F2846699F5B9}" srcOrd="4" destOrd="0" presId="urn:microsoft.com/office/officeart/2005/8/layout/vList4"/>
    <dgm:cxn modelId="{AE3F02E9-2216-484B-A096-21BDF57D6002}" type="presParOf" srcId="{7AD06B73-2107-4DD6-8F88-F2846699F5B9}" destId="{5A2652A3-D249-4860-B145-B4B3926ED4E5}" srcOrd="0" destOrd="0" presId="urn:microsoft.com/office/officeart/2005/8/layout/vList4"/>
    <dgm:cxn modelId="{F93D9E02-6116-47B5-8919-2170CDFE3477}" type="presParOf" srcId="{7AD06B73-2107-4DD6-8F88-F2846699F5B9}" destId="{F1D667C7-3B0D-40DA-8753-C78C3B5B5CA3}" srcOrd="1" destOrd="0" presId="urn:microsoft.com/office/officeart/2005/8/layout/vList4"/>
    <dgm:cxn modelId="{78CB968A-46BE-42B5-941B-A3D95FAC3790}" type="presParOf" srcId="{7AD06B73-2107-4DD6-8F88-F2846699F5B9}" destId="{C4CD0988-ACE7-4DA1-984F-29C0FA60275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38A30D-B222-4AF2-B34B-7096468A04D0}" type="doc">
      <dgm:prSet loTypeId="urn:microsoft.com/office/officeart/2005/8/layout/hierarchy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2A4896AF-AD26-4D05-8A8E-3704FF6C1BF8}">
      <dgm:prSet phldrT="[Texto]" custT="1"/>
      <dgm:spPr/>
      <dgm:t>
        <a:bodyPr/>
        <a:lstStyle/>
        <a:p>
          <a:r>
            <a:rPr lang="es-ES" sz="1400" dirty="0" smtClean="0"/>
            <a:t>Compra de producto</a:t>
          </a:r>
          <a:endParaRPr lang="es-ES" sz="1400" dirty="0"/>
        </a:p>
      </dgm:t>
    </dgm:pt>
    <dgm:pt modelId="{3B8B0382-5814-40C3-BED4-CDDEC4FF5831}" type="parTrans" cxnId="{0DC9F785-6C78-4C67-B707-8D4F318B4556}">
      <dgm:prSet/>
      <dgm:spPr/>
      <dgm:t>
        <a:bodyPr/>
        <a:lstStyle/>
        <a:p>
          <a:endParaRPr lang="es-ES" sz="2000"/>
        </a:p>
      </dgm:t>
    </dgm:pt>
    <dgm:pt modelId="{6AC3E6C7-D9A7-4318-8DE3-F26538702E84}" type="sibTrans" cxnId="{0DC9F785-6C78-4C67-B707-8D4F318B4556}">
      <dgm:prSet/>
      <dgm:spPr/>
      <dgm:t>
        <a:bodyPr/>
        <a:lstStyle/>
        <a:p>
          <a:endParaRPr lang="es-ES" sz="2000"/>
        </a:p>
      </dgm:t>
    </dgm:pt>
    <dgm:pt modelId="{2183E514-1DA7-4F81-9957-E066CC9AF996}">
      <dgm:prSet phldrT="[Texto]" custT="1"/>
      <dgm:spPr/>
      <dgm:t>
        <a:bodyPr/>
        <a:lstStyle/>
        <a:p>
          <a:r>
            <a:rPr lang="es-ES" sz="1000" dirty="0" smtClean="0"/>
            <a:t>Inspección y rechazo de ejemplares parasitados.</a:t>
          </a:r>
          <a:endParaRPr lang="es-ES" sz="1000" dirty="0"/>
        </a:p>
      </dgm:t>
    </dgm:pt>
    <dgm:pt modelId="{4BDCBD34-A8B8-4120-954F-20DDA4385027}" type="parTrans" cxnId="{E7F2D433-1356-4C3E-8148-7C233A5AE786}">
      <dgm:prSet/>
      <dgm:spPr/>
      <dgm:t>
        <a:bodyPr/>
        <a:lstStyle/>
        <a:p>
          <a:endParaRPr lang="es-ES" sz="2000"/>
        </a:p>
      </dgm:t>
    </dgm:pt>
    <dgm:pt modelId="{868B37F3-2E59-4626-9ECC-A759961B46C5}" type="sibTrans" cxnId="{E7F2D433-1356-4C3E-8148-7C233A5AE786}">
      <dgm:prSet/>
      <dgm:spPr/>
      <dgm:t>
        <a:bodyPr/>
        <a:lstStyle/>
        <a:p>
          <a:endParaRPr lang="es-ES" sz="2000"/>
        </a:p>
      </dgm:t>
    </dgm:pt>
    <dgm:pt modelId="{BB9C37B2-F155-4E49-A4CA-C1FB9544B03C}">
      <dgm:prSet phldrT="[Texto]" custT="1"/>
      <dgm:spPr/>
      <dgm:t>
        <a:bodyPr/>
        <a:lstStyle/>
        <a:p>
          <a:r>
            <a:rPr lang="es-ES" sz="1000" dirty="0" smtClean="0"/>
            <a:t>Selección de proveedores</a:t>
          </a:r>
          <a:endParaRPr lang="es-ES" sz="1000" dirty="0"/>
        </a:p>
      </dgm:t>
    </dgm:pt>
    <dgm:pt modelId="{A6B110D7-F998-40EB-85E5-37FA758689C7}" type="parTrans" cxnId="{68856D54-D54C-47FD-ADB9-33B15A2879D3}">
      <dgm:prSet/>
      <dgm:spPr/>
      <dgm:t>
        <a:bodyPr/>
        <a:lstStyle/>
        <a:p>
          <a:endParaRPr lang="es-ES" sz="2000"/>
        </a:p>
      </dgm:t>
    </dgm:pt>
    <dgm:pt modelId="{226FF428-EFA0-483B-8F9D-719D91819EF9}" type="sibTrans" cxnId="{68856D54-D54C-47FD-ADB9-33B15A2879D3}">
      <dgm:prSet/>
      <dgm:spPr/>
      <dgm:t>
        <a:bodyPr/>
        <a:lstStyle/>
        <a:p>
          <a:endParaRPr lang="es-ES" sz="2000"/>
        </a:p>
      </dgm:t>
    </dgm:pt>
    <dgm:pt modelId="{069B8A3E-71C3-4D5D-A1C5-077E5D725C61}">
      <dgm:prSet phldrT="[Texto]" custT="1"/>
      <dgm:spPr/>
      <dgm:t>
        <a:bodyPr/>
        <a:lstStyle/>
        <a:p>
          <a:r>
            <a:rPr lang="es-ES" sz="1400" dirty="0" smtClean="0"/>
            <a:t>Transporte a tienda</a:t>
          </a:r>
          <a:endParaRPr lang="es-ES" sz="1400" dirty="0"/>
        </a:p>
      </dgm:t>
    </dgm:pt>
    <dgm:pt modelId="{B4F6179B-7746-4BF3-B278-25964035E509}" type="parTrans" cxnId="{4F093FAB-4D42-4BE9-AA4E-FAA102A0F037}">
      <dgm:prSet/>
      <dgm:spPr/>
      <dgm:t>
        <a:bodyPr/>
        <a:lstStyle/>
        <a:p>
          <a:endParaRPr lang="es-ES" sz="2000"/>
        </a:p>
      </dgm:t>
    </dgm:pt>
    <dgm:pt modelId="{26915895-85C6-4FFE-8B61-CF40904F9E0B}" type="sibTrans" cxnId="{4F093FAB-4D42-4BE9-AA4E-FAA102A0F037}">
      <dgm:prSet/>
      <dgm:spPr/>
      <dgm:t>
        <a:bodyPr/>
        <a:lstStyle/>
        <a:p>
          <a:endParaRPr lang="es-ES" sz="2000"/>
        </a:p>
      </dgm:t>
    </dgm:pt>
    <dgm:pt modelId="{77CF691C-32D8-47B2-AA20-B83DF44ADBC5}">
      <dgm:prSet phldrT="[Texto]" custT="1"/>
      <dgm:spPr/>
      <dgm:t>
        <a:bodyPr/>
        <a:lstStyle/>
        <a:p>
          <a:r>
            <a:rPr lang="es-ES" sz="1000" dirty="0" smtClean="0"/>
            <a:t>Evitar romper la cadena de frío</a:t>
          </a:r>
          <a:endParaRPr lang="es-ES" sz="1000" dirty="0"/>
        </a:p>
      </dgm:t>
    </dgm:pt>
    <dgm:pt modelId="{0B838409-1A0E-41DF-8D64-6B9380F0AFF4}" type="parTrans" cxnId="{694441EF-4D15-4252-B943-38BBBAF466F9}">
      <dgm:prSet/>
      <dgm:spPr/>
      <dgm:t>
        <a:bodyPr/>
        <a:lstStyle/>
        <a:p>
          <a:endParaRPr lang="es-ES" sz="2000"/>
        </a:p>
      </dgm:t>
    </dgm:pt>
    <dgm:pt modelId="{21E1D354-C24A-4B47-BFA2-90A7DDAA67D3}" type="sibTrans" cxnId="{694441EF-4D15-4252-B943-38BBBAF466F9}">
      <dgm:prSet/>
      <dgm:spPr/>
      <dgm:t>
        <a:bodyPr/>
        <a:lstStyle/>
        <a:p>
          <a:endParaRPr lang="es-ES" sz="2000"/>
        </a:p>
      </dgm:t>
    </dgm:pt>
    <dgm:pt modelId="{D3568E85-1FA1-4B91-AAA3-E2D7ACCA8A9E}">
      <dgm:prSet phldrT="[Texto]" custT="1"/>
      <dgm:spPr/>
      <dgm:t>
        <a:bodyPr/>
        <a:lstStyle/>
        <a:p>
          <a:r>
            <a:rPr lang="es-ES" sz="1000" dirty="0" smtClean="0"/>
            <a:t>Mantenimiento condiciones técnicas del vehículo</a:t>
          </a:r>
          <a:endParaRPr lang="es-ES" sz="1000" dirty="0"/>
        </a:p>
      </dgm:t>
    </dgm:pt>
    <dgm:pt modelId="{E0CFA3C1-BFAB-4235-80F6-B7959849EA97}" type="parTrans" cxnId="{7F576489-5443-4E92-889C-596379977508}">
      <dgm:prSet/>
      <dgm:spPr/>
      <dgm:t>
        <a:bodyPr/>
        <a:lstStyle/>
        <a:p>
          <a:endParaRPr lang="es-ES" sz="2000"/>
        </a:p>
      </dgm:t>
    </dgm:pt>
    <dgm:pt modelId="{D3C52903-1B80-4014-8F3E-9CF138C74280}" type="sibTrans" cxnId="{7F576489-5443-4E92-889C-596379977508}">
      <dgm:prSet/>
      <dgm:spPr/>
      <dgm:t>
        <a:bodyPr/>
        <a:lstStyle/>
        <a:p>
          <a:endParaRPr lang="es-ES" sz="2000"/>
        </a:p>
      </dgm:t>
    </dgm:pt>
    <dgm:pt modelId="{7DD57CA0-C4A9-447A-9E18-F727283E5415}">
      <dgm:prSet phldrT="[Texto]" custT="1"/>
      <dgm:spPr/>
      <dgm:t>
        <a:bodyPr/>
        <a:lstStyle/>
        <a:p>
          <a:r>
            <a:rPr lang="es-ES" sz="1200" dirty="0" smtClean="0"/>
            <a:t>Recepción en el establecimiento</a:t>
          </a:r>
          <a:endParaRPr lang="es-ES" sz="1200" dirty="0"/>
        </a:p>
      </dgm:t>
    </dgm:pt>
    <dgm:pt modelId="{061517CA-FCD3-4BC1-A97C-8F60D2382726}" type="parTrans" cxnId="{1AAAE871-682F-413E-AC8C-D381F30FC801}">
      <dgm:prSet/>
      <dgm:spPr/>
      <dgm:t>
        <a:bodyPr/>
        <a:lstStyle/>
        <a:p>
          <a:endParaRPr lang="es-ES" sz="2000"/>
        </a:p>
      </dgm:t>
    </dgm:pt>
    <dgm:pt modelId="{3157E0CF-3846-4DDD-ADC4-110E514C004D}" type="sibTrans" cxnId="{1AAAE871-682F-413E-AC8C-D381F30FC801}">
      <dgm:prSet/>
      <dgm:spPr/>
      <dgm:t>
        <a:bodyPr/>
        <a:lstStyle/>
        <a:p>
          <a:endParaRPr lang="es-ES" sz="2000"/>
        </a:p>
      </dgm:t>
    </dgm:pt>
    <dgm:pt modelId="{5C39F0D6-DB65-4785-BF34-2C299FDB9C24}">
      <dgm:prSet phldrT="[Texto]" custT="1"/>
      <dgm:spPr/>
      <dgm:t>
        <a:bodyPr/>
        <a:lstStyle/>
        <a:p>
          <a:r>
            <a:rPr lang="es-ES" sz="1000" dirty="0" smtClean="0"/>
            <a:t>Inspección visual del pescado en profundidad</a:t>
          </a:r>
          <a:endParaRPr lang="es-ES" sz="1000" dirty="0"/>
        </a:p>
      </dgm:t>
    </dgm:pt>
    <dgm:pt modelId="{60CBF50D-79EB-47EA-97EC-BE2FD02AA9B9}" type="parTrans" cxnId="{986AB181-A8A8-4434-8C44-5604597D9E09}">
      <dgm:prSet/>
      <dgm:spPr/>
      <dgm:t>
        <a:bodyPr/>
        <a:lstStyle/>
        <a:p>
          <a:endParaRPr lang="es-ES" sz="2000"/>
        </a:p>
      </dgm:t>
    </dgm:pt>
    <dgm:pt modelId="{2C07679A-BDD9-4244-9DAE-F52FFA02555D}" type="sibTrans" cxnId="{986AB181-A8A8-4434-8C44-5604597D9E09}">
      <dgm:prSet/>
      <dgm:spPr/>
      <dgm:t>
        <a:bodyPr/>
        <a:lstStyle/>
        <a:p>
          <a:endParaRPr lang="es-ES" sz="2000"/>
        </a:p>
      </dgm:t>
    </dgm:pt>
    <dgm:pt modelId="{C773E992-CAC6-4F80-89D6-F90D79103B1D}">
      <dgm:prSet phldrT="[Texto]" custT="1"/>
      <dgm:spPr/>
      <dgm:t>
        <a:bodyPr/>
        <a:lstStyle/>
        <a:p>
          <a:r>
            <a:rPr lang="es-ES" sz="1400" dirty="0" smtClean="0"/>
            <a:t>Almacenaje en cámara</a:t>
          </a:r>
          <a:endParaRPr lang="es-ES" sz="1400" dirty="0"/>
        </a:p>
      </dgm:t>
    </dgm:pt>
    <dgm:pt modelId="{FAB0125C-6011-48DD-A04C-4365BE8EC95C}" type="parTrans" cxnId="{4CC76470-DC88-4365-86D6-99B9D5F6130C}">
      <dgm:prSet/>
      <dgm:spPr/>
      <dgm:t>
        <a:bodyPr/>
        <a:lstStyle/>
        <a:p>
          <a:endParaRPr lang="es-ES" sz="2000"/>
        </a:p>
      </dgm:t>
    </dgm:pt>
    <dgm:pt modelId="{44D0C996-8D46-42B4-8CD8-D16B3523AA71}" type="sibTrans" cxnId="{4CC76470-DC88-4365-86D6-99B9D5F6130C}">
      <dgm:prSet/>
      <dgm:spPr/>
      <dgm:t>
        <a:bodyPr/>
        <a:lstStyle/>
        <a:p>
          <a:endParaRPr lang="es-ES" sz="2000"/>
        </a:p>
      </dgm:t>
    </dgm:pt>
    <dgm:pt modelId="{3B56CECA-ADAE-44C0-A63C-7E4FAEB6F75C}">
      <dgm:prSet phldrT="[Texto]" custT="1"/>
      <dgm:spPr/>
      <dgm:t>
        <a:bodyPr/>
        <a:lstStyle/>
        <a:p>
          <a:r>
            <a:rPr lang="es-ES" sz="1400" dirty="0" smtClean="0"/>
            <a:t>Colocación en el mostrador</a:t>
          </a:r>
          <a:endParaRPr lang="es-ES" sz="1400" dirty="0"/>
        </a:p>
      </dgm:t>
    </dgm:pt>
    <dgm:pt modelId="{5EAB3527-D8DA-4ADD-B10D-4EC5AC7620B3}" type="parTrans" cxnId="{D73E9108-8AC1-45A3-9703-928F10C96CD1}">
      <dgm:prSet/>
      <dgm:spPr/>
      <dgm:t>
        <a:bodyPr/>
        <a:lstStyle/>
        <a:p>
          <a:endParaRPr lang="es-ES" sz="2000"/>
        </a:p>
      </dgm:t>
    </dgm:pt>
    <dgm:pt modelId="{167E42EA-EC08-4BA6-A931-38EF618B27EA}" type="sibTrans" cxnId="{D73E9108-8AC1-45A3-9703-928F10C96CD1}">
      <dgm:prSet/>
      <dgm:spPr/>
      <dgm:t>
        <a:bodyPr/>
        <a:lstStyle/>
        <a:p>
          <a:endParaRPr lang="es-ES" sz="2000"/>
        </a:p>
      </dgm:t>
    </dgm:pt>
    <dgm:pt modelId="{607C4FDE-1F72-494F-8F2D-E8E7C8B7A4B0}">
      <dgm:prSet phldrT="[Texto]" custT="1"/>
      <dgm:spPr/>
      <dgm:t>
        <a:bodyPr/>
        <a:lstStyle/>
        <a:p>
          <a:r>
            <a:rPr lang="es-ES" sz="1400" dirty="0" smtClean="0"/>
            <a:t>Preparación cliente</a:t>
          </a:r>
          <a:endParaRPr lang="es-ES" sz="1400" dirty="0"/>
        </a:p>
      </dgm:t>
    </dgm:pt>
    <dgm:pt modelId="{DC69CEFD-E65B-42BD-A587-881BC69683F7}" type="parTrans" cxnId="{13883549-44AF-409D-89F3-8B70732AB4DA}">
      <dgm:prSet/>
      <dgm:spPr/>
      <dgm:t>
        <a:bodyPr/>
        <a:lstStyle/>
        <a:p>
          <a:endParaRPr lang="es-ES" sz="2000"/>
        </a:p>
      </dgm:t>
    </dgm:pt>
    <dgm:pt modelId="{65C5AE25-5147-4364-8850-5779F2B3F3CB}" type="sibTrans" cxnId="{13883549-44AF-409D-89F3-8B70732AB4DA}">
      <dgm:prSet/>
      <dgm:spPr/>
      <dgm:t>
        <a:bodyPr/>
        <a:lstStyle/>
        <a:p>
          <a:endParaRPr lang="es-ES" sz="2000"/>
        </a:p>
      </dgm:t>
    </dgm:pt>
    <dgm:pt modelId="{9E393E7F-0906-4454-A471-F65101EA8061}">
      <dgm:prSet phldrT="[Texto]" custT="1"/>
      <dgm:spPr/>
      <dgm:t>
        <a:bodyPr/>
        <a:lstStyle/>
        <a:p>
          <a:r>
            <a:rPr lang="es-ES" sz="1000" dirty="0" smtClean="0"/>
            <a:t>Cadena de frío</a:t>
          </a:r>
          <a:endParaRPr lang="es-ES" sz="1000" dirty="0"/>
        </a:p>
      </dgm:t>
    </dgm:pt>
    <dgm:pt modelId="{51CEDB9E-7828-4460-9933-465F516F773C}" type="parTrans" cxnId="{AE16A016-9968-4849-A9CE-C28EA63F1194}">
      <dgm:prSet/>
      <dgm:spPr/>
      <dgm:t>
        <a:bodyPr/>
        <a:lstStyle/>
        <a:p>
          <a:endParaRPr lang="es-ES"/>
        </a:p>
      </dgm:t>
    </dgm:pt>
    <dgm:pt modelId="{709AA489-615F-426B-93E6-1D3891772EC5}" type="sibTrans" cxnId="{AE16A016-9968-4849-A9CE-C28EA63F1194}">
      <dgm:prSet/>
      <dgm:spPr/>
      <dgm:t>
        <a:bodyPr/>
        <a:lstStyle/>
        <a:p>
          <a:endParaRPr lang="es-ES"/>
        </a:p>
      </dgm:t>
    </dgm:pt>
    <dgm:pt modelId="{915B9E82-62F9-42AA-BB00-535E72B682A8}">
      <dgm:prSet phldrT="[Texto]" custT="1"/>
      <dgm:spPr/>
      <dgm:t>
        <a:bodyPr/>
        <a:lstStyle/>
        <a:p>
          <a:r>
            <a:rPr lang="es-ES" sz="1000" dirty="0" smtClean="0"/>
            <a:t>Separación especies</a:t>
          </a:r>
          <a:endParaRPr lang="es-ES" sz="1000" dirty="0"/>
        </a:p>
      </dgm:t>
    </dgm:pt>
    <dgm:pt modelId="{C24F2AE4-A749-4DA0-9EC0-F341EF94C014}" type="parTrans" cxnId="{D96F4FB7-646A-4414-98B3-2ABF99AD8502}">
      <dgm:prSet/>
      <dgm:spPr/>
      <dgm:t>
        <a:bodyPr/>
        <a:lstStyle/>
        <a:p>
          <a:endParaRPr lang="es-ES"/>
        </a:p>
      </dgm:t>
    </dgm:pt>
    <dgm:pt modelId="{9EE0C4F5-56F0-48F3-A0B5-C2EE350C25C3}" type="sibTrans" cxnId="{D96F4FB7-646A-4414-98B3-2ABF99AD8502}">
      <dgm:prSet/>
      <dgm:spPr/>
      <dgm:t>
        <a:bodyPr/>
        <a:lstStyle/>
        <a:p>
          <a:endParaRPr lang="es-ES"/>
        </a:p>
      </dgm:t>
    </dgm:pt>
    <dgm:pt modelId="{4F91DBBB-5CE3-4C7C-B0A9-A1FCD55C4C02}">
      <dgm:prSet phldrT="[Texto]" custT="1"/>
      <dgm:spPr/>
      <dgm:t>
        <a:bodyPr/>
        <a:lstStyle/>
        <a:p>
          <a:r>
            <a:rPr lang="es-ES" sz="1000" dirty="0" smtClean="0"/>
            <a:t>Inspección visual (eviscerados)</a:t>
          </a:r>
          <a:endParaRPr lang="es-ES" sz="1000" dirty="0"/>
        </a:p>
      </dgm:t>
    </dgm:pt>
    <dgm:pt modelId="{AB73D02E-CFB6-4DF1-8581-32DA23DD3282}" type="parTrans" cxnId="{0BDD4CEE-A137-4B21-9795-D94C9D9A4B3C}">
      <dgm:prSet/>
      <dgm:spPr/>
      <dgm:t>
        <a:bodyPr/>
        <a:lstStyle/>
        <a:p>
          <a:endParaRPr lang="es-ES"/>
        </a:p>
      </dgm:t>
    </dgm:pt>
    <dgm:pt modelId="{09C8FDA9-72BA-43D1-91F0-268FE43A7E50}" type="sibTrans" cxnId="{0BDD4CEE-A137-4B21-9795-D94C9D9A4B3C}">
      <dgm:prSet/>
      <dgm:spPr/>
      <dgm:t>
        <a:bodyPr/>
        <a:lstStyle/>
        <a:p>
          <a:endParaRPr lang="es-ES"/>
        </a:p>
      </dgm:t>
    </dgm:pt>
    <dgm:pt modelId="{01FCE7E3-1699-48EC-BD23-B997E239D8D8}">
      <dgm:prSet phldrT="[Texto]" custT="1"/>
      <dgm:spPr/>
      <dgm:t>
        <a:bodyPr/>
        <a:lstStyle/>
        <a:p>
          <a:r>
            <a:rPr lang="es-ES" sz="1000" dirty="0" smtClean="0"/>
            <a:t>Retirar parásitos visibles (papel)</a:t>
          </a:r>
          <a:endParaRPr lang="es-ES" sz="1000" dirty="0"/>
        </a:p>
      </dgm:t>
    </dgm:pt>
    <dgm:pt modelId="{0D512CBF-22D8-4BD5-8E2A-C00A73991D4B}" type="parTrans" cxnId="{747DFF3F-60A6-40CE-BE5F-1C3DEDD83198}">
      <dgm:prSet/>
      <dgm:spPr/>
      <dgm:t>
        <a:bodyPr/>
        <a:lstStyle/>
        <a:p>
          <a:endParaRPr lang="es-ES"/>
        </a:p>
      </dgm:t>
    </dgm:pt>
    <dgm:pt modelId="{0E41F7F0-218E-4E17-BC8F-3DD430A094C6}" type="sibTrans" cxnId="{747DFF3F-60A6-40CE-BE5F-1C3DEDD83198}">
      <dgm:prSet/>
      <dgm:spPr/>
      <dgm:t>
        <a:bodyPr/>
        <a:lstStyle/>
        <a:p>
          <a:endParaRPr lang="es-ES"/>
        </a:p>
      </dgm:t>
    </dgm:pt>
    <dgm:pt modelId="{BC73E0A6-D324-4375-A1B7-A80307F68EFF}">
      <dgm:prSet phldrT="[Texto]" custT="1"/>
      <dgm:spPr/>
      <dgm:t>
        <a:bodyPr/>
        <a:lstStyle/>
        <a:p>
          <a:r>
            <a:rPr lang="es-ES" sz="1000" dirty="0" smtClean="0"/>
            <a:t>Vientre sobre hielo</a:t>
          </a:r>
          <a:endParaRPr lang="es-ES" sz="1000" dirty="0"/>
        </a:p>
      </dgm:t>
    </dgm:pt>
    <dgm:pt modelId="{EE2C5388-19D9-4600-BD0F-C6C36A3AA814}" type="parTrans" cxnId="{79693D7A-B631-4159-A060-CF3DAB1A1E5E}">
      <dgm:prSet/>
      <dgm:spPr/>
      <dgm:t>
        <a:bodyPr/>
        <a:lstStyle/>
        <a:p>
          <a:endParaRPr lang="es-ES"/>
        </a:p>
      </dgm:t>
    </dgm:pt>
    <dgm:pt modelId="{7504933D-9B18-4901-BB7E-0A5E42ED502A}" type="sibTrans" cxnId="{79693D7A-B631-4159-A060-CF3DAB1A1E5E}">
      <dgm:prSet/>
      <dgm:spPr/>
      <dgm:t>
        <a:bodyPr/>
        <a:lstStyle/>
        <a:p>
          <a:endParaRPr lang="es-ES"/>
        </a:p>
      </dgm:t>
    </dgm:pt>
    <dgm:pt modelId="{FC7A1AF1-4D6A-4A34-8D27-76FEA5437DEC}">
      <dgm:prSet phldrT="[Texto]" custT="1"/>
      <dgm:spPr/>
      <dgm:t>
        <a:bodyPr/>
        <a:lstStyle/>
        <a:p>
          <a:r>
            <a:rPr lang="es-ES" sz="1000" dirty="0" smtClean="0"/>
            <a:t>Limpieza</a:t>
          </a:r>
          <a:r>
            <a:rPr lang="es-ES" sz="1400" dirty="0" smtClean="0"/>
            <a:t> </a:t>
          </a:r>
          <a:r>
            <a:rPr lang="es-ES" sz="1000" dirty="0" smtClean="0"/>
            <a:t>pescado</a:t>
          </a:r>
          <a:endParaRPr lang="es-ES" sz="1000" dirty="0"/>
        </a:p>
      </dgm:t>
    </dgm:pt>
    <dgm:pt modelId="{27D7A4A8-418C-4068-B104-7A32FFB7C012}" type="parTrans" cxnId="{0F8206C4-6100-464F-8176-F5D73EEB0FF0}">
      <dgm:prSet/>
      <dgm:spPr/>
      <dgm:t>
        <a:bodyPr/>
        <a:lstStyle/>
        <a:p>
          <a:endParaRPr lang="es-ES"/>
        </a:p>
      </dgm:t>
    </dgm:pt>
    <dgm:pt modelId="{A37B3561-BE5A-47C2-AB40-7DFF15D93F60}" type="sibTrans" cxnId="{0F8206C4-6100-464F-8176-F5D73EEB0FF0}">
      <dgm:prSet/>
      <dgm:spPr/>
      <dgm:t>
        <a:bodyPr/>
        <a:lstStyle/>
        <a:p>
          <a:endParaRPr lang="es-ES"/>
        </a:p>
      </dgm:t>
    </dgm:pt>
    <dgm:pt modelId="{5F1215DD-1C9B-4FEA-A492-1DF496BE345E}">
      <dgm:prSet phldrT="[Texto]" custT="1"/>
      <dgm:spPr/>
      <dgm:t>
        <a:bodyPr/>
        <a:lstStyle/>
        <a:p>
          <a:r>
            <a:rPr lang="es-ES" sz="1000" dirty="0" smtClean="0"/>
            <a:t>Retirar partes muy afectadas</a:t>
          </a:r>
          <a:endParaRPr lang="es-ES" sz="1000" dirty="0"/>
        </a:p>
      </dgm:t>
    </dgm:pt>
    <dgm:pt modelId="{F4F19585-7B0B-4BC0-8CAF-B5CAA2AAC998}" type="parTrans" cxnId="{66D27D8C-A2E6-45AA-9A18-CD6B50DB1ECB}">
      <dgm:prSet/>
      <dgm:spPr/>
      <dgm:t>
        <a:bodyPr/>
        <a:lstStyle/>
        <a:p>
          <a:endParaRPr lang="es-ES"/>
        </a:p>
      </dgm:t>
    </dgm:pt>
    <dgm:pt modelId="{FC928782-DB0B-4A3B-8523-00EDC9C7C480}" type="sibTrans" cxnId="{66D27D8C-A2E6-45AA-9A18-CD6B50DB1ECB}">
      <dgm:prSet/>
      <dgm:spPr/>
      <dgm:t>
        <a:bodyPr/>
        <a:lstStyle/>
        <a:p>
          <a:endParaRPr lang="es-ES"/>
        </a:p>
      </dgm:t>
    </dgm:pt>
    <dgm:pt modelId="{AABA963E-2716-4CE6-93FD-AFF212D5757D}">
      <dgm:prSet phldrT="[Texto]" custT="1"/>
      <dgm:spPr/>
      <dgm:t>
        <a:bodyPr/>
        <a:lstStyle/>
        <a:p>
          <a:r>
            <a:rPr lang="es-ES" sz="1000" dirty="0" smtClean="0"/>
            <a:t>Congelar elaboraciones en crudo</a:t>
          </a:r>
          <a:endParaRPr lang="es-ES" sz="1000" dirty="0"/>
        </a:p>
      </dgm:t>
    </dgm:pt>
    <dgm:pt modelId="{6A2F3325-F668-4D29-A571-EC6BEC0A65BC}" type="parTrans" cxnId="{BDEFB9EE-1028-4B4D-A08E-571F17B65AD0}">
      <dgm:prSet/>
      <dgm:spPr/>
      <dgm:t>
        <a:bodyPr/>
        <a:lstStyle/>
        <a:p>
          <a:endParaRPr lang="es-ES"/>
        </a:p>
      </dgm:t>
    </dgm:pt>
    <dgm:pt modelId="{91DE814F-D65C-4BAE-9B09-1536C705DDD7}" type="sibTrans" cxnId="{BDEFB9EE-1028-4B4D-A08E-571F17B65AD0}">
      <dgm:prSet/>
      <dgm:spPr/>
      <dgm:t>
        <a:bodyPr/>
        <a:lstStyle/>
        <a:p>
          <a:endParaRPr lang="es-ES"/>
        </a:p>
      </dgm:t>
    </dgm:pt>
    <dgm:pt modelId="{7974C13D-B4B1-45A0-9093-697ADF40FE97}" type="pres">
      <dgm:prSet presAssocID="{0338A30D-B222-4AF2-B34B-7096468A04D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69608FD-D331-4045-8855-555A1E6959A4}" type="pres">
      <dgm:prSet presAssocID="{2A4896AF-AD26-4D05-8A8E-3704FF6C1BF8}" presName="root" presStyleCnt="0"/>
      <dgm:spPr/>
    </dgm:pt>
    <dgm:pt modelId="{4596613B-661C-411A-BE52-E9E0B9B00C57}" type="pres">
      <dgm:prSet presAssocID="{2A4896AF-AD26-4D05-8A8E-3704FF6C1BF8}" presName="rootComposite" presStyleCnt="0"/>
      <dgm:spPr/>
    </dgm:pt>
    <dgm:pt modelId="{C5E0B13A-655E-48BE-BD81-8F8AD725A1E5}" type="pres">
      <dgm:prSet presAssocID="{2A4896AF-AD26-4D05-8A8E-3704FF6C1BF8}" presName="rootText" presStyleLbl="node1" presStyleIdx="0" presStyleCnt="6"/>
      <dgm:spPr/>
      <dgm:t>
        <a:bodyPr/>
        <a:lstStyle/>
        <a:p>
          <a:endParaRPr lang="es-ES"/>
        </a:p>
      </dgm:t>
    </dgm:pt>
    <dgm:pt modelId="{9279CF19-A955-4ED7-8633-9D02440761CA}" type="pres">
      <dgm:prSet presAssocID="{2A4896AF-AD26-4D05-8A8E-3704FF6C1BF8}" presName="rootConnector" presStyleLbl="node1" presStyleIdx="0" presStyleCnt="6"/>
      <dgm:spPr/>
      <dgm:t>
        <a:bodyPr/>
        <a:lstStyle/>
        <a:p>
          <a:endParaRPr lang="es-ES"/>
        </a:p>
      </dgm:t>
    </dgm:pt>
    <dgm:pt modelId="{70B70FAC-B4EC-4676-A170-9ADE976A8C7C}" type="pres">
      <dgm:prSet presAssocID="{2A4896AF-AD26-4D05-8A8E-3704FF6C1BF8}" presName="childShape" presStyleCnt="0"/>
      <dgm:spPr/>
    </dgm:pt>
    <dgm:pt modelId="{E7AB833A-A9CA-443C-80FB-EA7EE69226C7}" type="pres">
      <dgm:prSet presAssocID="{4BDCBD34-A8B8-4120-954F-20DDA4385027}" presName="Name13" presStyleLbl="parChTrans1D2" presStyleIdx="0" presStyleCnt="13"/>
      <dgm:spPr/>
      <dgm:t>
        <a:bodyPr/>
        <a:lstStyle/>
        <a:p>
          <a:endParaRPr lang="es-ES"/>
        </a:p>
      </dgm:t>
    </dgm:pt>
    <dgm:pt modelId="{13DD3440-3E7F-4DA7-BD73-007B2A0C3576}" type="pres">
      <dgm:prSet presAssocID="{2183E514-1DA7-4F81-9957-E066CC9AF996}" presName="childText" presStyleLbl="bgAcc1" presStyleIdx="0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1D43D4-175B-47DC-9F5C-9C86C9B10B86}" type="pres">
      <dgm:prSet presAssocID="{A6B110D7-F998-40EB-85E5-37FA758689C7}" presName="Name13" presStyleLbl="parChTrans1D2" presStyleIdx="1" presStyleCnt="13"/>
      <dgm:spPr/>
      <dgm:t>
        <a:bodyPr/>
        <a:lstStyle/>
        <a:p>
          <a:endParaRPr lang="es-ES"/>
        </a:p>
      </dgm:t>
    </dgm:pt>
    <dgm:pt modelId="{E9FA2EC0-C88D-4C03-B7F0-39FD02975973}" type="pres">
      <dgm:prSet presAssocID="{BB9C37B2-F155-4E49-A4CA-C1FB9544B03C}" presName="childText" presStyleLbl="bgAcc1" presStyleIdx="1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82D6F4-CE06-43FE-81EA-6B2ED9A2ABCD}" type="pres">
      <dgm:prSet presAssocID="{069B8A3E-71C3-4D5D-A1C5-077E5D725C61}" presName="root" presStyleCnt="0"/>
      <dgm:spPr/>
    </dgm:pt>
    <dgm:pt modelId="{7BE4F0B8-CA56-4D37-84A3-71133BE6FE25}" type="pres">
      <dgm:prSet presAssocID="{069B8A3E-71C3-4D5D-A1C5-077E5D725C61}" presName="rootComposite" presStyleCnt="0"/>
      <dgm:spPr/>
    </dgm:pt>
    <dgm:pt modelId="{819DB671-A2D2-4415-9A71-620483D35CCE}" type="pres">
      <dgm:prSet presAssocID="{069B8A3E-71C3-4D5D-A1C5-077E5D725C61}" presName="rootText" presStyleLbl="node1" presStyleIdx="1" presStyleCnt="6"/>
      <dgm:spPr/>
      <dgm:t>
        <a:bodyPr/>
        <a:lstStyle/>
        <a:p>
          <a:endParaRPr lang="es-ES"/>
        </a:p>
      </dgm:t>
    </dgm:pt>
    <dgm:pt modelId="{AC4C3782-131B-4891-902B-3D02D9309D0C}" type="pres">
      <dgm:prSet presAssocID="{069B8A3E-71C3-4D5D-A1C5-077E5D725C61}" presName="rootConnector" presStyleLbl="node1" presStyleIdx="1" presStyleCnt="6"/>
      <dgm:spPr/>
      <dgm:t>
        <a:bodyPr/>
        <a:lstStyle/>
        <a:p>
          <a:endParaRPr lang="es-ES"/>
        </a:p>
      </dgm:t>
    </dgm:pt>
    <dgm:pt modelId="{38F53AC1-59E5-45DF-8203-25F6919A2DD7}" type="pres">
      <dgm:prSet presAssocID="{069B8A3E-71C3-4D5D-A1C5-077E5D725C61}" presName="childShape" presStyleCnt="0"/>
      <dgm:spPr/>
    </dgm:pt>
    <dgm:pt modelId="{9E00F58E-C3C6-4E19-853E-FA86A11DE551}" type="pres">
      <dgm:prSet presAssocID="{0B838409-1A0E-41DF-8D64-6B9380F0AFF4}" presName="Name13" presStyleLbl="parChTrans1D2" presStyleIdx="2" presStyleCnt="13"/>
      <dgm:spPr/>
      <dgm:t>
        <a:bodyPr/>
        <a:lstStyle/>
        <a:p>
          <a:endParaRPr lang="es-ES"/>
        </a:p>
      </dgm:t>
    </dgm:pt>
    <dgm:pt modelId="{04D95C5F-FEAC-4D6B-BCA8-BCF8FD7BCD96}" type="pres">
      <dgm:prSet presAssocID="{77CF691C-32D8-47B2-AA20-B83DF44ADBC5}" presName="childText" presStyleLbl="bgAcc1" presStyleIdx="2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464AA5-29B6-407B-84B4-084018C046C5}" type="pres">
      <dgm:prSet presAssocID="{E0CFA3C1-BFAB-4235-80F6-B7959849EA97}" presName="Name13" presStyleLbl="parChTrans1D2" presStyleIdx="3" presStyleCnt="13"/>
      <dgm:spPr/>
      <dgm:t>
        <a:bodyPr/>
        <a:lstStyle/>
        <a:p>
          <a:endParaRPr lang="es-ES"/>
        </a:p>
      </dgm:t>
    </dgm:pt>
    <dgm:pt modelId="{7C027861-A597-45F8-88DE-BA1EDFD0AC0D}" type="pres">
      <dgm:prSet presAssocID="{D3568E85-1FA1-4B91-AAA3-E2D7ACCA8A9E}" presName="childText" presStyleLbl="bgAcc1" presStyleIdx="3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85C7EC-ECCD-4932-84E5-D972D3D1EAB0}" type="pres">
      <dgm:prSet presAssocID="{7DD57CA0-C4A9-447A-9E18-F727283E5415}" presName="root" presStyleCnt="0"/>
      <dgm:spPr/>
    </dgm:pt>
    <dgm:pt modelId="{B555580D-3D8F-47CE-8F40-1E2166EC909F}" type="pres">
      <dgm:prSet presAssocID="{7DD57CA0-C4A9-447A-9E18-F727283E5415}" presName="rootComposite" presStyleCnt="0"/>
      <dgm:spPr/>
    </dgm:pt>
    <dgm:pt modelId="{5586819B-CAA6-41A6-8BD7-CD3A302DA351}" type="pres">
      <dgm:prSet presAssocID="{7DD57CA0-C4A9-447A-9E18-F727283E5415}" presName="rootText" presStyleLbl="node1" presStyleIdx="2" presStyleCnt="6"/>
      <dgm:spPr/>
      <dgm:t>
        <a:bodyPr/>
        <a:lstStyle/>
        <a:p>
          <a:endParaRPr lang="es-ES"/>
        </a:p>
      </dgm:t>
    </dgm:pt>
    <dgm:pt modelId="{8BE96FB8-F41C-4DFA-AB64-58C6D711FD83}" type="pres">
      <dgm:prSet presAssocID="{7DD57CA0-C4A9-447A-9E18-F727283E5415}" presName="rootConnector" presStyleLbl="node1" presStyleIdx="2" presStyleCnt="6"/>
      <dgm:spPr/>
      <dgm:t>
        <a:bodyPr/>
        <a:lstStyle/>
        <a:p>
          <a:endParaRPr lang="es-ES"/>
        </a:p>
      </dgm:t>
    </dgm:pt>
    <dgm:pt modelId="{BE150916-D190-4749-9192-775CC24755F7}" type="pres">
      <dgm:prSet presAssocID="{7DD57CA0-C4A9-447A-9E18-F727283E5415}" presName="childShape" presStyleCnt="0"/>
      <dgm:spPr/>
    </dgm:pt>
    <dgm:pt modelId="{4EF1496C-3337-4880-AB5B-19F933980241}" type="pres">
      <dgm:prSet presAssocID="{60CBF50D-79EB-47EA-97EC-BE2FD02AA9B9}" presName="Name13" presStyleLbl="parChTrans1D2" presStyleIdx="4" presStyleCnt="13"/>
      <dgm:spPr/>
      <dgm:t>
        <a:bodyPr/>
        <a:lstStyle/>
        <a:p>
          <a:endParaRPr lang="es-ES"/>
        </a:p>
      </dgm:t>
    </dgm:pt>
    <dgm:pt modelId="{5C9A3440-562D-4FB4-B0D9-99457001E685}" type="pres">
      <dgm:prSet presAssocID="{5C39F0D6-DB65-4785-BF34-2C299FDB9C24}" presName="childText" presStyleLbl="bgAcc1" presStyleIdx="4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73E5B7-C808-4838-8733-ADE1C8F08AD9}" type="pres">
      <dgm:prSet presAssocID="{C773E992-CAC6-4F80-89D6-F90D79103B1D}" presName="root" presStyleCnt="0"/>
      <dgm:spPr/>
    </dgm:pt>
    <dgm:pt modelId="{35E7CF61-0F56-409E-87F0-747B8BE841CF}" type="pres">
      <dgm:prSet presAssocID="{C773E992-CAC6-4F80-89D6-F90D79103B1D}" presName="rootComposite" presStyleCnt="0"/>
      <dgm:spPr/>
    </dgm:pt>
    <dgm:pt modelId="{5F031D4B-C046-48D4-8A72-37E9A02F91A9}" type="pres">
      <dgm:prSet presAssocID="{C773E992-CAC6-4F80-89D6-F90D79103B1D}" presName="rootText" presStyleLbl="node1" presStyleIdx="3" presStyleCnt="6"/>
      <dgm:spPr/>
      <dgm:t>
        <a:bodyPr/>
        <a:lstStyle/>
        <a:p>
          <a:endParaRPr lang="es-ES"/>
        </a:p>
      </dgm:t>
    </dgm:pt>
    <dgm:pt modelId="{91BA0D87-7306-4344-8AC9-09AB7D74B6F2}" type="pres">
      <dgm:prSet presAssocID="{C773E992-CAC6-4F80-89D6-F90D79103B1D}" presName="rootConnector" presStyleLbl="node1" presStyleIdx="3" presStyleCnt="6"/>
      <dgm:spPr/>
      <dgm:t>
        <a:bodyPr/>
        <a:lstStyle/>
        <a:p>
          <a:endParaRPr lang="es-ES"/>
        </a:p>
      </dgm:t>
    </dgm:pt>
    <dgm:pt modelId="{66F842C0-CFE8-43BE-A802-D90DFA11BD3A}" type="pres">
      <dgm:prSet presAssocID="{C773E992-CAC6-4F80-89D6-F90D79103B1D}" presName="childShape" presStyleCnt="0"/>
      <dgm:spPr/>
    </dgm:pt>
    <dgm:pt modelId="{BC101EB2-95A7-40F7-B954-81E83AEF16AD}" type="pres">
      <dgm:prSet presAssocID="{51CEDB9E-7828-4460-9933-465F516F773C}" presName="Name13" presStyleLbl="parChTrans1D2" presStyleIdx="5" presStyleCnt="13"/>
      <dgm:spPr/>
      <dgm:t>
        <a:bodyPr/>
        <a:lstStyle/>
        <a:p>
          <a:endParaRPr lang="es-ES"/>
        </a:p>
      </dgm:t>
    </dgm:pt>
    <dgm:pt modelId="{42680E23-1D51-4E2F-9E37-75E682A50A87}" type="pres">
      <dgm:prSet presAssocID="{9E393E7F-0906-4454-A471-F65101EA8061}" presName="childText" presStyleLbl="bgAcc1" presStyleIdx="5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A18FAD-827A-498E-BF96-48F854406977}" type="pres">
      <dgm:prSet presAssocID="{C24F2AE4-A749-4DA0-9EC0-F341EF94C014}" presName="Name13" presStyleLbl="parChTrans1D2" presStyleIdx="6" presStyleCnt="13"/>
      <dgm:spPr/>
      <dgm:t>
        <a:bodyPr/>
        <a:lstStyle/>
        <a:p>
          <a:endParaRPr lang="es-ES"/>
        </a:p>
      </dgm:t>
    </dgm:pt>
    <dgm:pt modelId="{01E4CABF-B505-4735-BFE8-1BF80F741B3C}" type="pres">
      <dgm:prSet presAssocID="{915B9E82-62F9-42AA-BB00-535E72B682A8}" presName="childText" presStyleLbl="bgAcc1" presStyleIdx="6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0043BE-9437-494A-8102-587DC4900D92}" type="pres">
      <dgm:prSet presAssocID="{3B56CECA-ADAE-44C0-A63C-7E4FAEB6F75C}" presName="root" presStyleCnt="0"/>
      <dgm:spPr/>
    </dgm:pt>
    <dgm:pt modelId="{4A18B8B1-6062-4A41-A79B-DFC3603DC361}" type="pres">
      <dgm:prSet presAssocID="{3B56CECA-ADAE-44C0-A63C-7E4FAEB6F75C}" presName="rootComposite" presStyleCnt="0"/>
      <dgm:spPr/>
    </dgm:pt>
    <dgm:pt modelId="{5EE0873B-4DED-4708-B15D-C827356F89FD}" type="pres">
      <dgm:prSet presAssocID="{3B56CECA-ADAE-44C0-A63C-7E4FAEB6F75C}" presName="rootText" presStyleLbl="node1" presStyleIdx="4" presStyleCnt="6"/>
      <dgm:spPr/>
      <dgm:t>
        <a:bodyPr/>
        <a:lstStyle/>
        <a:p>
          <a:endParaRPr lang="es-ES"/>
        </a:p>
      </dgm:t>
    </dgm:pt>
    <dgm:pt modelId="{57EB4B7C-A4A0-4A93-A3F2-4EF64BA1AF38}" type="pres">
      <dgm:prSet presAssocID="{3B56CECA-ADAE-44C0-A63C-7E4FAEB6F75C}" presName="rootConnector" presStyleLbl="node1" presStyleIdx="4" presStyleCnt="6"/>
      <dgm:spPr/>
      <dgm:t>
        <a:bodyPr/>
        <a:lstStyle/>
        <a:p>
          <a:endParaRPr lang="es-ES"/>
        </a:p>
      </dgm:t>
    </dgm:pt>
    <dgm:pt modelId="{717C59E5-AF1D-4664-B991-9FDECB835D02}" type="pres">
      <dgm:prSet presAssocID="{3B56CECA-ADAE-44C0-A63C-7E4FAEB6F75C}" presName="childShape" presStyleCnt="0"/>
      <dgm:spPr/>
    </dgm:pt>
    <dgm:pt modelId="{08EC497B-42E8-4D17-82FE-E87A4505C4B9}" type="pres">
      <dgm:prSet presAssocID="{AB73D02E-CFB6-4DF1-8581-32DA23DD3282}" presName="Name13" presStyleLbl="parChTrans1D2" presStyleIdx="7" presStyleCnt="13"/>
      <dgm:spPr/>
      <dgm:t>
        <a:bodyPr/>
        <a:lstStyle/>
        <a:p>
          <a:endParaRPr lang="es-ES"/>
        </a:p>
      </dgm:t>
    </dgm:pt>
    <dgm:pt modelId="{9776EC4C-9D68-4A93-BCEF-9E667C360334}" type="pres">
      <dgm:prSet presAssocID="{4F91DBBB-5CE3-4C7C-B0A9-A1FCD55C4C02}" presName="childText" presStyleLbl="bgAcc1" presStyleIdx="7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7986AB-8A9E-4413-BBFE-9A05660B17E7}" type="pres">
      <dgm:prSet presAssocID="{0D512CBF-22D8-4BD5-8E2A-C00A73991D4B}" presName="Name13" presStyleLbl="parChTrans1D2" presStyleIdx="8" presStyleCnt="13"/>
      <dgm:spPr/>
      <dgm:t>
        <a:bodyPr/>
        <a:lstStyle/>
        <a:p>
          <a:endParaRPr lang="es-ES"/>
        </a:p>
      </dgm:t>
    </dgm:pt>
    <dgm:pt modelId="{9C75FE1A-8F5A-4ABE-B6AE-DFB0B75CBDE3}" type="pres">
      <dgm:prSet presAssocID="{01FCE7E3-1699-48EC-BD23-B997E239D8D8}" presName="childText" presStyleLbl="bgAcc1" presStyleIdx="8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84D614-216F-4E34-B527-85ACE91F09E5}" type="pres">
      <dgm:prSet presAssocID="{EE2C5388-19D9-4600-BD0F-C6C36A3AA814}" presName="Name13" presStyleLbl="parChTrans1D2" presStyleIdx="9" presStyleCnt="13"/>
      <dgm:spPr/>
      <dgm:t>
        <a:bodyPr/>
        <a:lstStyle/>
        <a:p>
          <a:endParaRPr lang="es-ES"/>
        </a:p>
      </dgm:t>
    </dgm:pt>
    <dgm:pt modelId="{D1208C32-609C-4823-B0EF-C126FD79CCAA}" type="pres">
      <dgm:prSet presAssocID="{BC73E0A6-D324-4375-A1B7-A80307F68EFF}" presName="childText" presStyleLbl="bgAcc1" presStyleIdx="9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3B8A68-C8D5-405C-8CAB-736057D9E305}" type="pres">
      <dgm:prSet presAssocID="{607C4FDE-1F72-494F-8F2D-E8E7C8B7A4B0}" presName="root" presStyleCnt="0"/>
      <dgm:spPr/>
    </dgm:pt>
    <dgm:pt modelId="{03BE899F-9C48-4FF3-96D3-AF1BC0FBFCC6}" type="pres">
      <dgm:prSet presAssocID="{607C4FDE-1F72-494F-8F2D-E8E7C8B7A4B0}" presName="rootComposite" presStyleCnt="0"/>
      <dgm:spPr/>
    </dgm:pt>
    <dgm:pt modelId="{3B56E2BC-D459-40E5-9503-7F9F3B2849AF}" type="pres">
      <dgm:prSet presAssocID="{607C4FDE-1F72-494F-8F2D-E8E7C8B7A4B0}" presName="rootText" presStyleLbl="node1" presStyleIdx="5" presStyleCnt="6"/>
      <dgm:spPr/>
      <dgm:t>
        <a:bodyPr/>
        <a:lstStyle/>
        <a:p>
          <a:endParaRPr lang="es-ES"/>
        </a:p>
      </dgm:t>
    </dgm:pt>
    <dgm:pt modelId="{43D0D531-302D-4073-8B70-C850BB8EDBF3}" type="pres">
      <dgm:prSet presAssocID="{607C4FDE-1F72-494F-8F2D-E8E7C8B7A4B0}" presName="rootConnector" presStyleLbl="node1" presStyleIdx="5" presStyleCnt="6"/>
      <dgm:spPr/>
      <dgm:t>
        <a:bodyPr/>
        <a:lstStyle/>
        <a:p>
          <a:endParaRPr lang="es-ES"/>
        </a:p>
      </dgm:t>
    </dgm:pt>
    <dgm:pt modelId="{ED7D02E1-1937-4ED6-A86C-398267FBFDD9}" type="pres">
      <dgm:prSet presAssocID="{607C4FDE-1F72-494F-8F2D-E8E7C8B7A4B0}" presName="childShape" presStyleCnt="0"/>
      <dgm:spPr/>
    </dgm:pt>
    <dgm:pt modelId="{22F89941-1F3F-4A8F-9994-ADE2A8B2A19C}" type="pres">
      <dgm:prSet presAssocID="{27D7A4A8-418C-4068-B104-7A32FFB7C012}" presName="Name13" presStyleLbl="parChTrans1D2" presStyleIdx="10" presStyleCnt="13"/>
      <dgm:spPr/>
      <dgm:t>
        <a:bodyPr/>
        <a:lstStyle/>
        <a:p>
          <a:endParaRPr lang="es-ES"/>
        </a:p>
      </dgm:t>
    </dgm:pt>
    <dgm:pt modelId="{A5D59AFF-D992-47C5-BDD9-D0A39BF3BBEF}" type="pres">
      <dgm:prSet presAssocID="{FC7A1AF1-4D6A-4A34-8D27-76FEA5437DEC}" presName="childText" presStyleLbl="bgAcc1" presStyleIdx="10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11AF82-E5A8-4ADB-9D57-0DBA12083ED8}" type="pres">
      <dgm:prSet presAssocID="{F4F19585-7B0B-4BC0-8CAF-B5CAA2AAC998}" presName="Name13" presStyleLbl="parChTrans1D2" presStyleIdx="11" presStyleCnt="13"/>
      <dgm:spPr/>
      <dgm:t>
        <a:bodyPr/>
        <a:lstStyle/>
        <a:p>
          <a:endParaRPr lang="es-ES"/>
        </a:p>
      </dgm:t>
    </dgm:pt>
    <dgm:pt modelId="{5512D959-DC1F-490E-BA46-073423BC06C6}" type="pres">
      <dgm:prSet presAssocID="{5F1215DD-1C9B-4FEA-A492-1DF496BE345E}" presName="childText" presStyleLbl="bgAcc1" presStyleIdx="11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F1EB9E-9EDF-49D4-A9B0-D6213B9A98BB}" type="pres">
      <dgm:prSet presAssocID="{6A2F3325-F668-4D29-A571-EC6BEC0A65BC}" presName="Name13" presStyleLbl="parChTrans1D2" presStyleIdx="12" presStyleCnt="13"/>
      <dgm:spPr/>
      <dgm:t>
        <a:bodyPr/>
        <a:lstStyle/>
        <a:p>
          <a:endParaRPr lang="es-ES"/>
        </a:p>
      </dgm:t>
    </dgm:pt>
    <dgm:pt modelId="{2DA31739-B2C5-47E8-9612-A722CCC4DBE5}" type="pres">
      <dgm:prSet presAssocID="{AABA963E-2716-4CE6-93FD-AFF212D5757D}" presName="childText" presStyleLbl="bgAcc1" presStyleIdx="12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6C21D47-291C-41CB-9BA5-46B93746317F}" type="presOf" srcId="{C773E992-CAC6-4F80-89D6-F90D79103B1D}" destId="{91BA0D87-7306-4344-8AC9-09AB7D74B6F2}" srcOrd="1" destOrd="0" presId="urn:microsoft.com/office/officeart/2005/8/layout/hierarchy3"/>
    <dgm:cxn modelId="{BDEFB9EE-1028-4B4D-A08E-571F17B65AD0}" srcId="{607C4FDE-1F72-494F-8F2D-E8E7C8B7A4B0}" destId="{AABA963E-2716-4CE6-93FD-AFF212D5757D}" srcOrd="2" destOrd="0" parTransId="{6A2F3325-F668-4D29-A571-EC6BEC0A65BC}" sibTransId="{91DE814F-D65C-4BAE-9B09-1536C705DDD7}"/>
    <dgm:cxn modelId="{66D27D8C-A2E6-45AA-9A18-CD6B50DB1ECB}" srcId="{607C4FDE-1F72-494F-8F2D-E8E7C8B7A4B0}" destId="{5F1215DD-1C9B-4FEA-A492-1DF496BE345E}" srcOrd="1" destOrd="0" parTransId="{F4F19585-7B0B-4BC0-8CAF-B5CAA2AAC998}" sibTransId="{FC928782-DB0B-4A3B-8523-00EDC9C7C480}"/>
    <dgm:cxn modelId="{A71F0B05-355A-4BB6-8E72-E27E9565C8C0}" type="presOf" srcId="{C24F2AE4-A749-4DA0-9EC0-F341EF94C014}" destId="{D5A18FAD-827A-498E-BF96-48F854406977}" srcOrd="0" destOrd="0" presId="urn:microsoft.com/office/officeart/2005/8/layout/hierarchy3"/>
    <dgm:cxn modelId="{078D74CE-2D10-4D6C-9B0A-D3EF35A5F5F3}" type="presOf" srcId="{0338A30D-B222-4AF2-B34B-7096468A04D0}" destId="{7974C13D-B4B1-45A0-9093-697ADF40FE97}" srcOrd="0" destOrd="0" presId="urn:microsoft.com/office/officeart/2005/8/layout/hierarchy3"/>
    <dgm:cxn modelId="{2B706E0B-CFDA-4C71-A359-629157867A00}" type="presOf" srcId="{27D7A4A8-418C-4068-B104-7A32FFB7C012}" destId="{22F89941-1F3F-4A8F-9994-ADE2A8B2A19C}" srcOrd="0" destOrd="0" presId="urn:microsoft.com/office/officeart/2005/8/layout/hierarchy3"/>
    <dgm:cxn modelId="{21ABE7EF-A9AA-490B-9D28-B8FC3E3586A1}" type="presOf" srcId="{F4F19585-7B0B-4BC0-8CAF-B5CAA2AAC998}" destId="{7A11AF82-E5A8-4ADB-9D57-0DBA12083ED8}" srcOrd="0" destOrd="0" presId="urn:microsoft.com/office/officeart/2005/8/layout/hierarchy3"/>
    <dgm:cxn modelId="{5D4407D2-42D4-41D9-92B1-4FC619A38FCB}" type="presOf" srcId="{3B56CECA-ADAE-44C0-A63C-7E4FAEB6F75C}" destId="{57EB4B7C-A4A0-4A93-A3F2-4EF64BA1AF38}" srcOrd="1" destOrd="0" presId="urn:microsoft.com/office/officeart/2005/8/layout/hierarchy3"/>
    <dgm:cxn modelId="{A4B3FEF0-8224-44BB-ADCE-C094F2028CE4}" type="presOf" srcId="{AB73D02E-CFB6-4DF1-8581-32DA23DD3282}" destId="{08EC497B-42E8-4D17-82FE-E87A4505C4B9}" srcOrd="0" destOrd="0" presId="urn:microsoft.com/office/officeart/2005/8/layout/hierarchy3"/>
    <dgm:cxn modelId="{E7F2D433-1356-4C3E-8148-7C233A5AE786}" srcId="{2A4896AF-AD26-4D05-8A8E-3704FF6C1BF8}" destId="{2183E514-1DA7-4F81-9957-E066CC9AF996}" srcOrd="0" destOrd="0" parTransId="{4BDCBD34-A8B8-4120-954F-20DDA4385027}" sibTransId="{868B37F3-2E59-4626-9ECC-A759961B46C5}"/>
    <dgm:cxn modelId="{E5097EB2-3172-4C57-8B56-E9DAD69FABC3}" type="presOf" srcId="{6A2F3325-F668-4D29-A571-EC6BEC0A65BC}" destId="{D0F1EB9E-9EDF-49D4-A9B0-D6213B9A98BB}" srcOrd="0" destOrd="0" presId="urn:microsoft.com/office/officeart/2005/8/layout/hierarchy3"/>
    <dgm:cxn modelId="{D96F4FB7-646A-4414-98B3-2ABF99AD8502}" srcId="{C773E992-CAC6-4F80-89D6-F90D79103B1D}" destId="{915B9E82-62F9-42AA-BB00-535E72B682A8}" srcOrd="1" destOrd="0" parTransId="{C24F2AE4-A749-4DA0-9EC0-F341EF94C014}" sibTransId="{9EE0C4F5-56F0-48F3-A0B5-C2EE350C25C3}"/>
    <dgm:cxn modelId="{D4944E9B-F736-48DF-81DD-CC6D09A2B5F3}" type="presOf" srcId="{C773E992-CAC6-4F80-89D6-F90D79103B1D}" destId="{5F031D4B-C046-48D4-8A72-37E9A02F91A9}" srcOrd="0" destOrd="0" presId="urn:microsoft.com/office/officeart/2005/8/layout/hierarchy3"/>
    <dgm:cxn modelId="{FD6CFB82-E123-4D77-AE6D-D0F31D6C2AF7}" type="presOf" srcId="{BB9C37B2-F155-4E49-A4CA-C1FB9544B03C}" destId="{E9FA2EC0-C88D-4C03-B7F0-39FD02975973}" srcOrd="0" destOrd="0" presId="urn:microsoft.com/office/officeart/2005/8/layout/hierarchy3"/>
    <dgm:cxn modelId="{0BDD4CEE-A137-4B21-9795-D94C9D9A4B3C}" srcId="{3B56CECA-ADAE-44C0-A63C-7E4FAEB6F75C}" destId="{4F91DBBB-5CE3-4C7C-B0A9-A1FCD55C4C02}" srcOrd="0" destOrd="0" parTransId="{AB73D02E-CFB6-4DF1-8581-32DA23DD3282}" sibTransId="{09C8FDA9-72BA-43D1-91F0-268FE43A7E50}"/>
    <dgm:cxn modelId="{8096269D-1A4B-444E-82BF-00D3EC4158C6}" type="presOf" srcId="{D3568E85-1FA1-4B91-AAA3-E2D7ACCA8A9E}" destId="{7C027861-A597-45F8-88DE-BA1EDFD0AC0D}" srcOrd="0" destOrd="0" presId="urn:microsoft.com/office/officeart/2005/8/layout/hierarchy3"/>
    <dgm:cxn modelId="{AA46C886-3166-4304-A5C5-476773694439}" type="presOf" srcId="{7DD57CA0-C4A9-447A-9E18-F727283E5415}" destId="{5586819B-CAA6-41A6-8BD7-CD3A302DA351}" srcOrd="0" destOrd="0" presId="urn:microsoft.com/office/officeart/2005/8/layout/hierarchy3"/>
    <dgm:cxn modelId="{A915551A-D916-4D9D-AC7E-3F0290FB6B97}" type="presOf" srcId="{3B56CECA-ADAE-44C0-A63C-7E4FAEB6F75C}" destId="{5EE0873B-4DED-4708-B15D-C827356F89FD}" srcOrd="0" destOrd="0" presId="urn:microsoft.com/office/officeart/2005/8/layout/hierarchy3"/>
    <dgm:cxn modelId="{0F8206C4-6100-464F-8176-F5D73EEB0FF0}" srcId="{607C4FDE-1F72-494F-8F2D-E8E7C8B7A4B0}" destId="{FC7A1AF1-4D6A-4A34-8D27-76FEA5437DEC}" srcOrd="0" destOrd="0" parTransId="{27D7A4A8-418C-4068-B104-7A32FFB7C012}" sibTransId="{A37B3561-BE5A-47C2-AB40-7DFF15D93F60}"/>
    <dgm:cxn modelId="{53E6B0B4-9A07-475C-AF33-603F40E15F49}" type="presOf" srcId="{607C4FDE-1F72-494F-8F2D-E8E7C8B7A4B0}" destId="{3B56E2BC-D459-40E5-9503-7F9F3B2849AF}" srcOrd="0" destOrd="0" presId="urn:microsoft.com/office/officeart/2005/8/layout/hierarchy3"/>
    <dgm:cxn modelId="{A505290E-FF2B-4D8D-BBB2-AD679568B7D6}" type="presOf" srcId="{5C39F0D6-DB65-4785-BF34-2C299FDB9C24}" destId="{5C9A3440-562D-4FB4-B0D9-99457001E685}" srcOrd="0" destOrd="0" presId="urn:microsoft.com/office/officeart/2005/8/layout/hierarchy3"/>
    <dgm:cxn modelId="{022B7CE6-86A3-4C22-9DBE-2E81B7C4F5C2}" type="presOf" srcId="{EE2C5388-19D9-4600-BD0F-C6C36A3AA814}" destId="{2384D614-216F-4E34-B527-85ACE91F09E5}" srcOrd="0" destOrd="0" presId="urn:microsoft.com/office/officeart/2005/8/layout/hierarchy3"/>
    <dgm:cxn modelId="{68856D54-D54C-47FD-ADB9-33B15A2879D3}" srcId="{2A4896AF-AD26-4D05-8A8E-3704FF6C1BF8}" destId="{BB9C37B2-F155-4E49-A4CA-C1FB9544B03C}" srcOrd="1" destOrd="0" parTransId="{A6B110D7-F998-40EB-85E5-37FA758689C7}" sibTransId="{226FF428-EFA0-483B-8F9D-719D91819EF9}"/>
    <dgm:cxn modelId="{0DC9F785-6C78-4C67-B707-8D4F318B4556}" srcId="{0338A30D-B222-4AF2-B34B-7096468A04D0}" destId="{2A4896AF-AD26-4D05-8A8E-3704FF6C1BF8}" srcOrd="0" destOrd="0" parTransId="{3B8B0382-5814-40C3-BED4-CDDEC4FF5831}" sibTransId="{6AC3E6C7-D9A7-4318-8DE3-F26538702E84}"/>
    <dgm:cxn modelId="{796A43BC-DCEE-4164-9A72-85FBDE449054}" type="presOf" srcId="{E0CFA3C1-BFAB-4235-80F6-B7959849EA97}" destId="{FA464AA5-29B6-407B-84B4-084018C046C5}" srcOrd="0" destOrd="0" presId="urn:microsoft.com/office/officeart/2005/8/layout/hierarchy3"/>
    <dgm:cxn modelId="{D73E9108-8AC1-45A3-9703-928F10C96CD1}" srcId="{0338A30D-B222-4AF2-B34B-7096468A04D0}" destId="{3B56CECA-ADAE-44C0-A63C-7E4FAEB6F75C}" srcOrd="4" destOrd="0" parTransId="{5EAB3527-D8DA-4ADD-B10D-4EC5AC7620B3}" sibTransId="{167E42EA-EC08-4BA6-A931-38EF618B27EA}"/>
    <dgm:cxn modelId="{BB27C0E5-E21C-4619-9650-B20206902124}" type="presOf" srcId="{A6B110D7-F998-40EB-85E5-37FA758689C7}" destId="{F81D43D4-175B-47DC-9F5C-9C86C9B10B86}" srcOrd="0" destOrd="0" presId="urn:microsoft.com/office/officeart/2005/8/layout/hierarchy3"/>
    <dgm:cxn modelId="{4F093FAB-4D42-4BE9-AA4E-FAA102A0F037}" srcId="{0338A30D-B222-4AF2-B34B-7096468A04D0}" destId="{069B8A3E-71C3-4D5D-A1C5-077E5D725C61}" srcOrd="1" destOrd="0" parTransId="{B4F6179B-7746-4BF3-B278-25964035E509}" sibTransId="{26915895-85C6-4FFE-8B61-CF40904F9E0B}"/>
    <dgm:cxn modelId="{F1C8FA3C-9063-4361-9EB4-F6721E98DA46}" type="presOf" srcId="{2A4896AF-AD26-4D05-8A8E-3704FF6C1BF8}" destId="{9279CF19-A955-4ED7-8633-9D02440761CA}" srcOrd="1" destOrd="0" presId="urn:microsoft.com/office/officeart/2005/8/layout/hierarchy3"/>
    <dgm:cxn modelId="{79693D7A-B631-4159-A060-CF3DAB1A1E5E}" srcId="{3B56CECA-ADAE-44C0-A63C-7E4FAEB6F75C}" destId="{BC73E0A6-D324-4375-A1B7-A80307F68EFF}" srcOrd="2" destOrd="0" parTransId="{EE2C5388-19D9-4600-BD0F-C6C36A3AA814}" sibTransId="{7504933D-9B18-4901-BB7E-0A5E42ED502A}"/>
    <dgm:cxn modelId="{4AD5EB02-9AA1-4DB3-B0B3-3DDE08439212}" type="presOf" srcId="{0D512CBF-22D8-4BD5-8E2A-C00A73991D4B}" destId="{BA7986AB-8A9E-4413-BBFE-9A05660B17E7}" srcOrd="0" destOrd="0" presId="urn:microsoft.com/office/officeart/2005/8/layout/hierarchy3"/>
    <dgm:cxn modelId="{747DFF3F-60A6-40CE-BE5F-1C3DEDD83198}" srcId="{3B56CECA-ADAE-44C0-A63C-7E4FAEB6F75C}" destId="{01FCE7E3-1699-48EC-BD23-B997E239D8D8}" srcOrd="1" destOrd="0" parTransId="{0D512CBF-22D8-4BD5-8E2A-C00A73991D4B}" sibTransId="{0E41F7F0-218E-4E17-BC8F-3DD430A094C6}"/>
    <dgm:cxn modelId="{13883549-44AF-409D-89F3-8B70732AB4DA}" srcId="{0338A30D-B222-4AF2-B34B-7096468A04D0}" destId="{607C4FDE-1F72-494F-8F2D-E8E7C8B7A4B0}" srcOrd="5" destOrd="0" parTransId="{DC69CEFD-E65B-42BD-A587-881BC69683F7}" sibTransId="{65C5AE25-5147-4364-8850-5779F2B3F3CB}"/>
    <dgm:cxn modelId="{8CBFAE6E-D22F-44D4-BAD4-716EB9FB8C9D}" type="presOf" srcId="{2A4896AF-AD26-4D05-8A8E-3704FF6C1BF8}" destId="{C5E0B13A-655E-48BE-BD81-8F8AD725A1E5}" srcOrd="0" destOrd="0" presId="urn:microsoft.com/office/officeart/2005/8/layout/hierarchy3"/>
    <dgm:cxn modelId="{F1A5BAC0-B255-4DF8-B773-F7B3BEA415FD}" type="presOf" srcId="{77CF691C-32D8-47B2-AA20-B83DF44ADBC5}" destId="{04D95C5F-FEAC-4D6B-BCA8-BCF8FD7BCD96}" srcOrd="0" destOrd="0" presId="urn:microsoft.com/office/officeart/2005/8/layout/hierarchy3"/>
    <dgm:cxn modelId="{71847F1D-FD6C-457C-B379-D8D3BC7E7AE6}" type="presOf" srcId="{60CBF50D-79EB-47EA-97EC-BE2FD02AA9B9}" destId="{4EF1496C-3337-4880-AB5B-19F933980241}" srcOrd="0" destOrd="0" presId="urn:microsoft.com/office/officeart/2005/8/layout/hierarchy3"/>
    <dgm:cxn modelId="{986AB181-A8A8-4434-8C44-5604597D9E09}" srcId="{7DD57CA0-C4A9-447A-9E18-F727283E5415}" destId="{5C39F0D6-DB65-4785-BF34-2C299FDB9C24}" srcOrd="0" destOrd="0" parTransId="{60CBF50D-79EB-47EA-97EC-BE2FD02AA9B9}" sibTransId="{2C07679A-BDD9-4244-9DAE-F52FFA02555D}"/>
    <dgm:cxn modelId="{AE16A016-9968-4849-A9CE-C28EA63F1194}" srcId="{C773E992-CAC6-4F80-89D6-F90D79103B1D}" destId="{9E393E7F-0906-4454-A471-F65101EA8061}" srcOrd="0" destOrd="0" parTransId="{51CEDB9E-7828-4460-9933-465F516F773C}" sibTransId="{709AA489-615F-426B-93E6-1D3891772EC5}"/>
    <dgm:cxn modelId="{4CC76470-DC88-4365-86D6-99B9D5F6130C}" srcId="{0338A30D-B222-4AF2-B34B-7096468A04D0}" destId="{C773E992-CAC6-4F80-89D6-F90D79103B1D}" srcOrd="3" destOrd="0" parTransId="{FAB0125C-6011-48DD-A04C-4365BE8EC95C}" sibTransId="{44D0C996-8D46-42B4-8CD8-D16B3523AA71}"/>
    <dgm:cxn modelId="{82DD0360-FE06-4C7E-804C-0D2474980DB3}" type="presOf" srcId="{915B9E82-62F9-42AA-BB00-535E72B682A8}" destId="{01E4CABF-B505-4735-BFE8-1BF80F741B3C}" srcOrd="0" destOrd="0" presId="urn:microsoft.com/office/officeart/2005/8/layout/hierarchy3"/>
    <dgm:cxn modelId="{4FB0DE47-F3BC-488C-B150-5A83DC89527F}" type="presOf" srcId="{51CEDB9E-7828-4460-9933-465F516F773C}" destId="{BC101EB2-95A7-40F7-B954-81E83AEF16AD}" srcOrd="0" destOrd="0" presId="urn:microsoft.com/office/officeart/2005/8/layout/hierarchy3"/>
    <dgm:cxn modelId="{60F5031E-7478-4DFB-B19D-6E7CCDAC5A60}" type="presOf" srcId="{4F91DBBB-5CE3-4C7C-B0A9-A1FCD55C4C02}" destId="{9776EC4C-9D68-4A93-BCEF-9E667C360334}" srcOrd="0" destOrd="0" presId="urn:microsoft.com/office/officeart/2005/8/layout/hierarchy3"/>
    <dgm:cxn modelId="{7CF82B48-49A7-4195-9321-BF348B62623F}" type="presOf" srcId="{607C4FDE-1F72-494F-8F2D-E8E7C8B7A4B0}" destId="{43D0D531-302D-4073-8B70-C850BB8EDBF3}" srcOrd="1" destOrd="0" presId="urn:microsoft.com/office/officeart/2005/8/layout/hierarchy3"/>
    <dgm:cxn modelId="{0A2C29FD-5983-4830-A8E4-21E8573F3416}" type="presOf" srcId="{7DD57CA0-C4A9-447A-9E18-F727283E5415}" destId="{8BE96FB8-F41C-4DFA-AB64-58C6D711FD83}" srcOrd="1" destOrd="0" presId="urn:microsoft.com/office/officeart/2005/8/layout/hierarchy3"/>
    <dgm:cxn modelId="{16B354D2-E277-46E2-9FAC-F423E4729315}" type="presOf" srcId="{01FCE7E3-1699-48EC-BD23-B997E239D8D8}" destId="{9C75FE1A-8F5A-4ABE-B6AE-DFB0B75CBDE3}" srcOrd="0" destOrd="0" presId="urn:microsoft.com/office/officeart/2005/8/layout/hierarchy3"/>
    <dgm:cxn modelId="{601755B3-57C8-4B75-8C7C-DCDEEA5B1512}" type="presOf" srcId="{AABA963E-2716-4CE6-93FD-AFF212D5757D}" destId="{2DA31739-B2C5-47E8-9612-A722CCC4DBE5}" srcOrd="0" destOrd="0" presId="urn:microsoft.com/office/officeart/2005/8/layout/hierarchy3"/>
    <dgm:cxn modelId="{02841156-7497-4AA5-A5ED-8458A86AB65A}" type="presOf" srcId="{FC7A1AF1-4D6A-4A34-8D27-76FEA5437DEC}" destId="{A5D59AFF-D992-47C5-BDD9-D0A39BF3BBEF}" srcOrd="0" destOrd="0" presId="urn:microsoft.com/office/officeart/2005/8/layout/hierarchy3"/>
    <dgm:cxn modelId="{75BAA0F4-7940-4B13-A55C-C5DBE8415164}" type="presOf" srcId="{0B838409-1A0E-41DF-8D64-6B9380F0AFF4}" destId="{9E00F58E-C3C6-4E19-853E-FA86A11DE551}" srcOrd="0" destOrd="0" presId="urn:microsoft.com/office/officeart/2005/8/layout/hierarchy3"/>
    <dgm:cxn modelId="{417CC596-20C9-4410-B108-0EBA3ADEEE37}" type="presOf" srcId="{9E393E7F-0906-4454-A471-F65101EA8061}" destId="{42680E23-1D51-4E2F-9E37-75E682A50A87}" srcOrd="0" destOrd="0" presId="urn:microsoft.com/office/officeart/2005/8/layout/hierarchy3"/>
    <dgm:cxn modelId="{694441EF-4D15-4252-B943-38BBBAF466F9}" srcId="{069B8A3E-71C3-4D5D-A1C5-077E5D725C61}" destId="{77CF691C-32D8-47B2-AA20-B83DF44ADBC5}" srcOrd="0" destOrd="0" parTransId="{0B838409-1A0E-41DF-8D64-6B9380F0AFF4}" sibTransId="{21E1D354-C24A-4B47-BFA2-90A7DDAA67D3}"/>
    <dgm:cxn modelId="{7F576489-5443-4E92-889C-596379977508}" srcId="{069B8A3E-71C3-4D5D-A1C5-077E5D725C61}" destId="{D3568E85-1FA1-4B91-AAA3-E2D7ACCA8A9E}" srcOrd="1" destOrd="0" parTransId="{E0CFA3C1-BFAB-4235-80F6-B7959849EA97}" sibTransId="{D3C52903-1B80-4014-8F3E-9CF138C74280}"/>
    <dgm:cxn modelId="{1AAAE871-682F-413E-AC8C-D381F30FC801}" srcId="{0338A30D-B222-4AF2-B34B-7096468A04D0}" destId="{7DD57CA0-C4A9-447A-9E18-F727283E5415}" srcOrd="2" destOrd="0" parTransId="{061517CA-FCD3-4BC1-A97C-8F60D2382726}" sibTransId="{3157E0CF-3846-4DDD-ADC4-110E514C004D}"/>
    <dgm:cxn modelId="{841C71FC-07DB-4E8E-B48C-C04FE8115EE5}" type="presOf" srcId="{2183E514-1DA7-4F81-9957-E066CC9AF996}" destId="{13DD3440-3E7F-4DA7-BD73-007B2A0C3576}" srcOrd="0" destOrd="0" presId="urn:microsoft.com/office/officeart/2005/8/layout/hierarchy3"/>
    <dgm:cxn modelId="{4D790719-A59C-4691-8F66-C5174D741DB6}" type="presOf" srcId="{4BDCBD34-A8B8-4120-954F-20DDA4385027}" destId="{E7AB833A-A9CA-443C-80FB-EA7EE69226C7}" srcOrd="0" destOrd="0" presId="urn:microsoft.com/office/officeart/2005/8/layout/hierarchy3"/>
    <dgm:cxn modelId="{4153BEFB-00A0-4F16-B0A1-F079D636970F}" type="presOf" srcId="{BC73E0A6-D324-4375-A1B7-A80307F68EFF}" destId="{D1208C32-609C-4823-B0EF-C126FD79CCAA}" srcOrd="0" destOrd="0" presId="urn:microsoft.com/office/officeart/2005/8/layout/hierarchy3"/>
    <dgm:cxn modelId="{3A9A2ED7-1722-444A-85BF-A1963CF00904}" type="presOf" srcId="{069B8A3E-71C3-4D5D-A1C5-077E5D725C61}" destId="{AC4C3782-131B-4891-902B-3D02D9309D0C}" srcOrd="1" destOrd="0" presId="urn:microsoft.com/office/officeart/2005/8/layout/hierarchy3"/>
    <dgm:cxn modelId="{ED482AE0-CFF1-4B13-B179-ABE7187FC3DA}" type="presOf" srcId="{5F1215DD-1C9B-4FEA-A492-1DF496BE345E}" destId="{5512D959-DC1F-490E-BA46-073423BC06C6}" srcOrd="0" destOrd="0" presId="urn:microsoft.com/office/officeart/2005/8/layout/hierarchy3"/>
    <dgm:cxn modelId="{9F63A0ED-93E7-405C-8BE0-98A88112E78E}" type="presOf" srcId="{069B8A3E-71C3-4D5D-A1C5-077E5D725C61}" destId="{819DB671-A2D2-4415-9A71-620483D35CCE}" srcOrd="0" destOrd="0" presId="urn:microsoft.com/office/officeart/2005/8/layout/hierarchy3"/>
    <dgm:cxn modelId="{45DF6F67-ADB2-42E5-A7AE-7BBD2D644F32}" type="presParOf" srcId="{7974C13D-B4B1-45A0-9093-697ADF40FE97}" destId="{069608FD-D331-4045-8855-555A1E6959A4}" srcOrd="0" destOrd="0" presId="urn:microsoft.com/office/officeart/2005/8/layout/hierarchy3"/>
    <dgm:cxn modelId="{6E363AE7-7F41-43DE-864C-0A0D93000AEC}" type="presParOf" srcId="{069608FD-D331-4045-8855-555A1E6959A4}" destId="{4596613B-661C-411A-BE52-E9E0B9B00C57}" srcOrd="0" destOrd="0" presId="urn:microsoft.com/office/officeart/2005/8/layout/hierarchy3"/>
    <dgm:cxn modelId="{EBCACD20-5D83-4D5B-B9CF-732F4F937C47}" type="presParOf" srcId="{4596613B-661C-411A-BE52-E9E0B9B00C57}" destId="{C5E0B13A-655E-48BE-BD81-8F8AD725A1E5}" srcOrd="0" destOrd="0" presId="urn:microsoft.com/office/officeart/2005/8/layout/hierarchy3"/>
    <dgm:cxn modelId="{5B251610-5B92-4BFB-BAF1-9863AE2CC302}" type="presParOf" srcId="{4596613B-661C-411A-BE52-E9E0B9B00C57}" destId="{9279CF19-A955-4ED7-8633-9D02440761CA}" srcOrd="1" destOrd="0" presId="urn:microsoft.com/office/officeart/2005/8/layout/hierarchy3"/>
    <dgm:cxn modelId="{1E980B68-AEBA-4544-A688-EE8AD0904C47}" type="presParOf" srcId="{069608FD-D331-4045-8855-555A1E6959A4}" destId="{70B70FAC-B4EC-4676-A170-9ADE976A8C7C}" srcOrd="1" destOrd="0" presId="urn:microsoft.com/office/officeart/2005/8/layout/hierarchy3"/>
    <dgm:cxn modelId="{F708FFD4-57A4-4495-9EEB-A4EC056FB2BD}" type="presParOf" srcId="{70B70FAC-B4EC-4676-A170-9ADE976A8C7C}" destId="{E7AB833A-A9CA-443C-80FB-EA7EE69226C7}" srcOrd="0" destOrd="0" presId="urn:microsoft.com/office/officeart/2005/8/layout/hierarchy3"/>
    <dgm:cxn modelId="{CA578577-02F9-4E94-B3DD-903D30065334}" type="presParOf" srcId="{70B70FAC-B4EC-4676-A170-9ADE976A8C7C}" destId="{13DD3440-3E7F-4DA7-BD73-007B2A0C3576}" srcOrd="1" destOrd="0" presId="urn:microsoft.com/office/officeart/2005/8/layout/hierarchy3"/>
    <dgm:cxn modelId="{C9015C9A-BB3F-4635-B1B7-92A8F2DD2626}" type="presParOf" srcId="{70B70FAC-B4EC-4676-A170-9ADE976A8C7C}" destId="{F81D43D4-175B-47DC-9F5C-9C86C9B10B86}" srcOrd="2" destOrd="0" presId="urn:microsoft.com/office/officeart/2005/8/layout/hierarchy3"/>
    <dgm:cxn modelId="{320C069C-A5EA-4D96-B6CC-E98ED9756C31}" type="presParOf" srcId="{70B70FAC-B4EC-4676-A170-9ADE976A8C7C}" destId="{E9FA2EC0-C88D-4C03-B7F0-39FD02975973}" srcOrd="3" destOrd="0" presId="urn:microsoft.com/office/officeart/2005/8/layout/hierarchy3"/>
    <dgm:cxn modelId="{3ECFAF03-D9B5-4116-A7AD-B32B3DBD6939}" type="presParOf" srcId="{7974C13D-B4B1-45A0-9093-697ADF40FE97}" destId="{7782D6F4-CE06-43FE-81EA-6B2ED9A2ABCD}" srcOrd="1" destOrd="0" presId="urn:microsoft.com/office/officeart/2005/8/layout/hierarchy3"/>
    <dgm:cxn modelId="{8C311BD0-2FA0-4492-97FC-45F7CBF79396}" type="presParOf" srcId="{7782D6F4-CE06-43FE-81EA-6B2ED9A2ABCD}" destId="{7BE4F0B8-CA56-4D37-84A3-71133BE6FE25}" srcOrd="0" destOrd="0" presId="urn:microsoft.com/office/officeart/2005/8/layout/hierarchy3"/>
    <dgm:cxn modelId="{BE5E0446-189C-4EDC-94CB-5051BF78213C}" type="presParOf" srcId="{7BE4F0B8-CA56-4D37-84A3-71133BE6FE25}" destId="{819DB671-A2D2-4415-9A71-620483D35CCE}" srcOrd="0" destOrd="0" presId="urn:microsoft.com/office/officeart/2005/8/layout/hierarchy3"/>
    <dgm:cxn modelId="{7A066FC6-03EE-4083-9A31-6A84A5D489CB}" type="presParOf" srcId="{7BE4F0B8-CA56-4D37-84A3-71133BE6FE25}" destId="{AC4C3782-131B-4891-902B-3D02D9309D0C}" srcOrd="1" destOrd="0" presId="urn:microsoft.com/office/officeart/2005/8/layout/hierarchy3"/>
    <dgm:cxn modelId="{D5FE7158-C67A-4F01-8B86-34729C4D47BA}" type="presParOf" srcId="{7782D6F4-CE06-43FE-81EA-6B2ED9A2ABCD}" destId="{38F53AC1-59E5-45DF-8203-25F6919A2DD7}" srcOrd="1" destOrd="0" presId="urn:microsoft.com/office/officeart/2005/8/layout/hierarchy3"/>
    <dgm:cxn modelId="{64C1E2CD-80FF-4B19-896F-3CD42424D629}" type="presParOf" srcId="{38F53AC1-59E5-45DF-8203-25F6919A2DD7}" destId="{9E00F58E-C3C6-4E19-853E-FA86A11DE551}" srcOrd="0" destOrd="0" presId="urn:microsoft.com/office/officeart/2005/8/layout/hierarchy3"/>
    <dgm:cxn modelId="{B1189C42-8F88-4836-BEA4-E03307B9B799}" type="presParOf" srcId="{38F53AC1-59E5-45DF-8203-25F6919A2DD7}" destId="{04D95C5F-FEAC-4D6B-BCA8-BCF8FD7BCD96}" srcOrd="1" destOrd="0" presId="urn:microsoft.com/office/officeart/2005/8/layout/hierarchy3"/>
    <dgm:cxn modelId="{30DF521E-C428-4A22-8544-11ED12147FA3}" type="presParOf" srcId="{38F53AC1-59E5-45DF-8203-25F6919A2DD7}" destId="{FA464AA5-29B6-407B-84B4-084018C046C5}" srcOrd="2" destOrd="0" presId="urn:microsoft.com/office/officeart/2005/8/layout/hierarchy3"/>
    <dgm:cxn modelId="{6F8E3DE8-EBA2-452F-94FE-5504DC870830}" type="presParOf" srcId="{38F53AC1-59E5-45DF-8203-25F6919A2DD7}" destId="{7C027861-A597-45F8-88DE-BA1EDFD0AC0D}" srcOrd="3" destOrd="0" presId="urn:microsoft.com/office/officeart/2005/8/layout/hierarchy3"/>
    <dgm:cxn modelId="{FB219E36-9E36-4139-B926-330B0F43C0DC}" type="presParOf" srcId="{7974C13D-B4B1-45A0-9093-697ADF40FE97}" destId="{5085C7EC-ECCD-4932-84E5-D972D3D1EAB0}" srcOrd="2" destOrd="0" presId="urn:microsoft.com/office/officeart/2005/8/layout/hierarchy3"/>
    <dgm:cxn modelId="{B33E0D38-3A76-4CAE-BADF-FBD0F86E0E62}" type="presParOf" srcId="{5085C7EC-ECCD-4932-84E5-D972D3D1EAB0}" destId="{B555580D-3D8F-47CE-8F40-1E2166EC909F}" srcOrd="0" destOrd="0" presId="urn:microsoft.com/office/officeart/2005/8/layout/hierarchy3"/>
    <dgm:cxn modelId="{9E137698-8F76-4D99-B989-71D728239BD1}" type="presParOf" srcId="{B555580D-3D8F-47CE-8F40-1E2166EC909F}" destId="{5586819B-CAA6-41A6-8BD7-CD3A302DA351}" srcOrd="0" destOrd="0" presId="urn:microsoft.com/office/officeart/2005/8/layout/hierarchy3"/>
    <dgm:cxn modelId="{41D077F2-2771-4CF8-BA89-ED87E9066954}" type="presParOf" srcId="{B555580D-3D8F-47CE-8F40-1E2166EC909F}" destId="{8BE96FB8-F41C-4DFA-AB64-58C6D711FD83}" srcOrd="1" destOrd="0" presId="urn:microsoft.com/office/officeart/2005/8/layout/hierarchy3"/>
    <dgm:cxn modelId="{079FA39D-F02D-4B06-982F-722085E788E1}" type="presParOf" srcId="{5085C7EC-ECCD-4932-84E5-D972D3D1EAB0}" destId="{BE150916-D190-4749-9192-775CC24755F7}" srcOrd="1" destOrd="0" presId="urn:microsoft.com/office/officeart/2005/8/layout/hierarchy3"/>
    <dgm:cxn modelId="{5223DA87-97D3-48DB-B378-86345051F261}" type="presParOf" srcId="{BE150916-D190-4749-9192-775CC24755F7}" destId="{4EF1496C-3337-4880-AB5B-19F933980241}" srcOrd="0" destOrd="0" presId="urn:microsoft.com/office/officeart/2005/8/layout/hierarchy3"/>
    <dgm:cxn modelId="{B6E562F0-5A0B-4699-A6FC-B29E0ECF8B81}" type="presParOf" srcId="{BE150916-D190-4749-9192-775CC24755F7}" destId="{5C9A3440-562D-4FB4-B0D9-99457001E685}" srcOrd="1" destOrd="0" presId="urn:microsoft.com/office/officeart/2005/8/layout/hierarchy3"/>
    <dgm:cxn modelId="{1CDC7EFE-87AE-4E18-B144-2DB61A4528F8}" type="presParOf" srcId="{7974C13D-B4B1-45A0-9093-697ADF40FE97}" destId="{B473E5B7-C808-4838-8733-ADE1C8F08AD9}" srcOrd="3" destOrd="0" presId="urn:microsoft.com/office/officeart/2005/8/layout/hierarchy3"/>
    <dgm:cxn modelId="{F4585BED-D422-4C16-999C-452437939273}" type="presParOf" srcId="{B473E5B7-C808-4838-8733-ADE1C8F08AD9}" destId="{35E7CF61-0F56-409E-87F0-747B8BE841CF}" srcOrd="0" destOrd="0" presId="urn:microsoft.com/office/officeart/2005/8/layout/hierarchy3"/>
    <dgm:cxn modelId="{7D774A6C-EF69-477A-A340-3DB9200D02F0}" type="presParOf" srcId="{35E7CF61-0F56-409E-87F0-747B8BE841CF}" destId="{5F031D4B-C046-48D4-8A72-37E9A02F91A9}" srcOrd="0" destOrd="0" presId="urn:microsoft.com/office/officeart/2005/8/layout/hierarchy3"/>
    <dgm:cxn modelId="{58639F3B-9445-40BD-B8F2-0023494BAAA5}" type="presParOf" srcId="{35E7CF61-0F56-409E-87F0-747B8BE841CF}" destId="{91BA0D87-7306-4344-8AC9-09AB7D74B6F2}" srcOrd="1" destOrd="0" presId="urn:microsoft.com/office/officeart/2005/8/layout/hierarchy3"/>
    <dgm:cxn modelId="{49FD689F-DE2B-4885-BE8C-85A21EA8DC05}" type="presParOf" srcId="{B473E5B7-C808-4838-8733-ADE1C8F08AD9}" destId="{66F842C0-CFE8-43BE-A802-D90DFA11BD3A}" srcOrd="1" destOrd="0" presId="urn:microsoft.com/office/officeart/2005/8/layout/hierarchy3"/>
    <dgm:cxn modelId="{F9B9677C-0156-478E-8FFF-91FD56D1DFB4}" type="presParOf" srcId="{66F842C0-CFE8-43BE-A802-D90DFA11BD3A}" destId="{BC101EB2-95A7-40F7-B954-81E83AEF16AD}" srcOrd="0" destOrd="0" presId="urn:microsoft.com/office/officeart/2005/8/layout/hierarchy3"/>
    <dgm:cxn modelId="{32F7D100-7970-438B-B32A-37DB5D3FFE18}" type="presParOf" srcId="{66F842C0-CFE8-43BE-A802-D90DFA11BD3A}" destId="{42680E23-1D51-4E2F-9E37-75E682A50A87}" srcOrd="1" destOrd="0" presId="urn:microsoft.com/office/officeart/2005/8/layout/hierarchy3"/>
    <dgm:cxn modelId="{00C4ACA4-795C-4A19-B93A-DF768689ABF8}" type="presParOf" srcId="{66F842C0-CFE8-43BE-A802-D90DFA11BD3A}" destId="{D5A18FAD-827A-498E-BF96-48F854406977}" srcOrd="2" destOrd="0" presId="urn:microsoft.com/office/officeart/2005/8/layout/hierarchy3"/>
    <dgm:cxn modelId="{AE499B45-64EC-440C-8B9C-9789DD99AD45}" type="presParOf" srcId="{66F842C0-CFE8-43BE-A802-D90DFA11BD3A}" destId="{01E4CABF-B505-4735-BFE8-1BF80F741B3C}" srcOrd="3" destOrd="0" presId="urn:microsoft.com/office/officeart/2005/8/layout/hierarchy3"/>
    <dgm:cxn modelId="{230E84E9-A547-4DCA-A586-07CC7D07B071}" type="presParOf" srcId="{7974C13D-B4B1-45A0-9093-697ADF40FE97}" destId="{510043BE-9437-494A-8102-587DC4900D92}" srcOrd="4" destOrd="0" presId="urn:microsoft.com/office/officeart/2005/8/layout/hierarchy3"/>
    <dgm:cxn modelId="{3962D7D7-7F43-4CBF-869D-DC2D7667F9A3}" type="presParOf" srcId="{510043BE-9437-494A-8102-587DC4900D92}" destId="{4A18B8B1-6062-4A41-A79B-DFC3603DC361}" srcOrd="0" destOrd="0" presId="urn:microsoft.com/office/officeart/2005/8/layout/hierarchy3"/>
    <dgm:cxn modelId="{9E73DECD-EBD5-4C93-9AB5-B02D2FD56633}" type="presParOf" srcId="{4A18B8B1-6062-4A41-A79B-DFC3603DC361}" destId="{5EE0873B-4DED-4708-B15D-C827356F89FD}" srcOrd="0" destOrd="0" presId="urn:microsoft.com/office/officeart/2005/8/layout/hierarchy3"/>
    <dgm:cxn modelId="{4C07D772-7100-4966-AE1E-96B97FA9A65B}" type="presParOf" srcId="{4A18B8B1-6062-4A41-A79B-DFC3603DC361}" destId="{57EB4B7C-A4A0-4A93-A3F2-4EF64BA1AF38}" srcOrd="1" destOrd="0" presId="urn:microsoft.com/office/officeart/2005/8/layout/hierarchy3"/>
    <dgm:cxn modelId="{3B3030BE-D603-4CFD-A294-D57D378FB489}" type="presParOf" srcId="{510043BE-9437-494A-8102-587DC4900D92}" destId="{717C59E5-AF1D-4664-B991-9FDECB835D02}" srcOrd="1" destOrd="0" presId="urn:microsoft.com/office/officeart/2005/8/layout/hierarchy3"/>
    <dgm:cxn modelId="{6C9100CF-8C3D-4BDE-B68C-7C3214A0B2EC}" type="presParOf" srcId="{717C59E5-AF1D-4664-B991-9FDECB835D02}" destId="{08EC497B-42E8-4D17-82FE-E87A4505C4B9}" srcOrd="0" destOrd="0" presId="urn:microsoft.com/office/officeart/2005/8/layout/hierarchy3"/>
    <dgm:cxn modelId="{118D0466-B7BB-4227-9C1E-273DDB4BB4D6}" type="presParOf" srcId="{717C59E5-AF1D-4664-B991-9FDECB835D02}" destId="{9776EC4C-9D68-4A93-BCEF-9E667C360334}" srcOrd="1" destOrd="0" presId="urn:microsoft.com/office/officeart/2005/8/layout/hierarchy3"/>
    <dgm:cxn modelId="{EB684688-FA44-4AC4-B9FF-8A5D2D4DB33B}" type="presParOf" srcId="{717C59E5-AF1D-4664-B991-9FDECB835D02}" destId="{BA7986AB-8A9E-4413-BBFE-9A05660B17E7}" srcOrd="2" destOrd="0" presId="urn:microsoft.com/office/officeart/2005/8/layout/hierarchy3"/>
    <dgm:cxn modelId="{DA2A15E1-7E2A-4FDC-8DFC-07C4966DDAEF}" type="presParOf" srcId="{717C59E5-AF1D-4664-B991-9FDECB835D02}" destId="{9C75FE1A-8F5A-4ABE-B6AE-DFB0B75CBDE3}" srcOrd="3" destOrd="0" presId="urn:microsoft.com/office/officeart/2005/8/layout/hierarchy3"/>
    <dgm:cxn modelId="{EA50B4A3-2F3D-4FAD-8202-CC89829925C5}" type="presParOf" srcId="{717C59E5-AF1D-4664-B991-9FDECB835D02}" destId="{2384D614-216F-4E34-B527-85ACE91F09E5}" srcOrd="4" destOrd="0" presId="urn:microsoft.com/office/officeart/2005/8/layout/hierarchy3"/>
    <dgm:cxn modelId="{2DE64F4E-6AA5-4EAD-8CFD-EA36E383D27D}" type="presParOf" srcId="{717C59E5-AF1D-4664-B991-9FDECB835D02}" destId="{D1208C32-609C-4823-B0EF-C126FD79CCAA}" srcOrd="5" destOrd="0" presId="urn:microsoft.com/office/officeart/2005/8/layout/hierarchy3"/>
    <dgm:cxn modelId="{388048EE-A53A-4634-B6B6-5A523569B203}" type="presParOf" srcId="{7974C13D-B4B1-45A0-9093-697ADF40FE97}" destId="{CB3B8A68-C8D5-405C-8CAB-736057D9E305}" srcOrd="5" destOrd="0" presId="urn:microsoft.com/office/officeart/2005/8/layout/hierarchy3"/>
    <dgm:cxn modelId="{A6915078-BF57-4E59-B39A-240AE863B70C}" type="presParOf" srcId="{CB3B8A68-C8D5-405C-8CAB-736057D9E305}" destId="{03BE899F-9C48-4FF3-96D3-AF1BC0FBFCC6}" srcOrd="0" destOrd="0" presId="urn:microsoft.com/office/officeart/2005/8/layout/hierarchy3"/>
    <dgm:cxn modelId="{77CC57EB-0404-4791-A23E-72251116FEE0}" type="presParOf" srcId="{03BE899F-9C48-4FF3-96D3-AF1BC0FBFCC6}" destId="{3B56E2BC-D459-40E5-9503-7F9F3B2849AF}" srcOrd="0" destOrd="0" presId="urn:microsoft.com/office/officeart/2005/8/layout/hierarchy3"/>
    <dgm:cxn modelId="{3F96D4F7-2F61-41D2-ACA9-2D210694352E}" type="presParOf" srcId="{03BE899F-9C48-4FF3-96D3-AF1BC0FBFCC6}" destId="{43D0D531-302D-4073-8B70-C850BB8EDBF3}" srcOrd="1" destOrd="0" presId="urn:microsoft.com/office/officeart/2005/8/layout/hierarchy3"/>
    <dgm:cxn modelId="{49B894BE-3281-4E09-A957-0592C30B2A88}" type="presParOf" srcId="{CB3B8A68-C8D5-405C-8CAB-736057D9E305}" destId="{ED7D02E1-1937-4ED6-A86C-398267FBFDD9}" srcOrd="1" destOrd="0" presId="urn:microsoft.com/office/officeart/2005/8/layout/hierarchy3"/>
    <dgm:cxn modelId="{50ED7637-DB24-4503-8188-0BDDC3ADC182}" type="presParOf" srcId="{ED7D02E1-1937-4ED6-A86C-398267FBFDD9}" destId="{22F89941-1F3F-4A8F-9994-ADE2A8B2A19C}" srcOrd="0" destOrd="0" presId="urn:microsoft.com/office/officeart/2005/8/layout/hierarchy3"/>
    <dgm:cxn modelId="{EC4858B9-6579-432D-A6F9-A69F4E27DD9E}" type="presParOf" srcId="{ED7D02E1-1937-4ED6-A86C-398267FBFDD9}" destId="{A5D59AFF-D992-47C5-BDD9-D0A39BF3BBEF}" srcOrd="1" destOrd="0" presId="urn:microsoft.com/office/officeart/2005/8/layout/hierarchy3"/>
    <dgm:cxn modelId="{F4ADE5D2-D63C-4DBE-91DF-13A357CB205F}" type="presParOf" srcId="{ED7D02E1-1937-4ED6-A86C-398267FBFDD9}" destId="{7A11AF82-E5A8-4ADB-9D57-0DBA12083ED8}" srcOrd="2" destOrd="0" presId="urn:microsoft.com/office/officeart/2005/8/layout/hierarchy3"/>
    <dgm:cxn modelId="{CC68664C-5EB9-43C7-A665-60FE7DD5BAFB}" type="presParOf" srcId="{ED7D02E1-1937-4ED6-A86C-398267FBFDD9}" destId="{5512D959-DC1F-490E-BA46-073423BC06C6}" srcOrd="3" destOrd="0" presId="urn:microsoft.com/office/officeart/2005/8/layout/hierarchy3"/>
    <dgm:cxn modelId="{54F41694-943E-4B17-9DD4-9741C8A9AD2D}" type="presParOf" srcId="{ED7D02E1-1937-4ED6-A86C-398267FBFDD9}" destId="{D0F1EB9E-9EDF-49D4-A9B0-D6213B9A98BB}" srcOrd="4" destOrd="0" presId="urn:microsoft.com/office/officeart/2005/8/layout/hierarchy3"/>
    <dgm:cxn modelId="{DF488428-0024-419C-9539-1260FE325199}" type="presParOf" srcId="{ED7D02E1-1937-4ED6-A86C-398267FBFDD9}" destId="{2DA31739-B2C5-47E8-9612-A722CCC4DBE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C294F-A343-4EEE-BC2B-510748F054E2}">
      <dsp:nvSpPr>
        <dsp:cNvPr id="0" name=""/>
        <dsp:cNvSpPr/>
      </dsp:nvSpPr>
      <dsp:spPr>
        <a:xfrm>
          <a:off x="0" y="0"/>
          <a:ext cx="6379028" cy="12062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Control de temperatura</a:t>
          </a:r>
          <a:endParaRPr lang="es-E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Herramienta imprescindible en el control de </a:t>
          </a:r>
          <a:r>
            <a:rPr lang="es-ES" sz="1500" kern="1200" dirty="0" err="1" smtClean="0"/>
            <a:t>Anisakis</a:t>
          </a:r>
          <a:r>
            <a:rPr lang="es-ES" sz="1500" kern="1200" dirty="0" smtClean="0"/>
            <a:t>, ya que retrasa la migración del parásito desde las vísceras hasta el músculo.</a:t>
          </a:r>
          <a:endParaRPr lang="es-ES" sz="1500" kern="1200" dirty="0"/>
        </a:p>
      </dsp:txBody>
      <dsp:txXfrm>
        <a:off x="1396425" y="0"/>
        <a:ext cx="4982603" cy="1206201"/>
      </dsp:txXfrm>
    </dsp:sp>
    <dsp:sp modelId="{026671B3-21F4-4F6B-83A4-900B1C800781}">
      <dsp:nvSpPr>
        <dsp:cNvPr id="0" name=""/>
        <dsp:cNvSpPr/>
      </dsp:nvSpPr>
      <dsp:spPr>
        <a:xfrm>
          <a:off x="120620" y="120620"/>
          <a:ext cx="1275805" cy="9649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4D1F2-8F15-40AE-ACB1-CBF68CEEDDC5}">
      <dsp:nvSpPr>
        <dsp:cNvPr id="0" name=""/>
        <dsp:cNvSpPr/>
      </dsp:nvSpPr>
      <dsp:spPr>
        <a:xfrm>
          <a:off x="0" y="1326821"/>
          <a:ext cx="6379028" cy="12062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Vigilancia y seguimiento</a:t>
          </a:r>
          <a:endParaRPr lang="es-E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Teniendo en cuenta que no es posible en muchos casos inspeccionar el 100% de los productos, es importante establecer un procedimiento de vigilancia</a:t>
          </a:r>
          <a:endParaRPr lang="es-ES" sz="1500" kern="1200" dirty="0"/>
        </a:p>
      </dsp:txBody>
      <dsp:txXfrm>
        <a:off x="1396425" y="1326821"/>
        <a:ext cx="4982603" cy="1206201"/>
      </dsp:txXfrm>
    </dsp:sp>
    <dsp:sp modelId="{23B3C184-C94C-4547-952B-F1B627D27857}">
      <dsp:nvSpPr>
        <dsp:cNvPr id="0" name=""/>
        <dsp:cNvSpPr/>
      </dsp:nvSpPr>
      <dsp:spPr>
        <a:xfrm>
          <a:off x="120620" y="1447441"/>
          <a:ext cx="1275805" cy="9649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652A3-D249-4860-B145-B4B3926ED4E5}">
      <dsp:nvSpPr>
        <dsp:cNvPr id="0" name=""/>
        <dsp:cNvSpPr/>
      </dsp:nvSpPr>
      <dsp:spPr>
        <a:xfrm>
          <a:off x="0" y="2653642"/>
          <a:ext cx="6379028" cy="12062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Formación continuada de los equipos de trabajo</a:t>
          </a:r>
          <a:endParaRPr lang="es-E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La capacitación de los profesionales es un elemento imprescindible para la detección y mitigación de la presencia de </a:t>
          </a:r>
          <a:r>
            <a:rPr lang="es-ES" sz="1500" kern="1200" dirty="0" err="1" smtClean="0"/>
            <a:t>Anisakis</a:t>
          </a:r>
          <a:r>
            <a:rPr lang="es-ES" sz="1500" kern="1200" dirty="0" smtClean="0"/>
            <a:t> en la cadena alimentaria</a:t>
          </a:r>
          <a:endParaRPr lang="es-ES" sz="1500" kern="1200" dirty="0"/>
        </a:p>
      </dsp:txBody>
      <dsp:txXfrm>
        <a:off x="1396425" y="2653642"/>
        <a:ext cx="4982603" cy="1206201"/>
      </dsp:txXfrm>
    </dsp:sp>
    <dsp:sp modelId="{F1D667C7-3B0D-40DA-8753-C78C3B5B5CA3}">
      <dsp:nvSpPr>
        <dsp:cNvPr id="0" name=""/>
        <dsp:cNvSpPr/>
      </dsp:nvSpPr>
      <dsp:spPr>
        <a:xfrm>
          <a:off x="120620" y="2774262"/>
          <a:ext cx="1275805" cy="9649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0D1AD-4EB3-8944-B023-02CEC111CF2D}" type="datetimeFigureOut">
              <a:rPr lang="es-ES" smtClean="0"/>
              <a:t>28/11/2019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17D71-A5F7-DF41-98E6-19F310F70A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89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7E4B0-76D4-D14B-BFC3-0CB8C1DFEB7A}" type="datetimeFigureOut">
              <a:rPr lang="es-ES" smtClean="0"/>
              <a:t>28/11/2019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55FF3-BF4F-C940-A994-8945B5362A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41878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428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54" algn="l" defTabSz="3428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09" algn="l" defTabSz="3428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63" algn="l" defTabSz="3428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17" algn="l" defTabSz="3428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71" algn="l" defTabSz="3428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26" algn="l" defTabSz="3428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980" algn="l" defTabSz="3428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834" algn="l" defTabSz="3428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5FF3-BF4F-C940-A994-8945B5362A3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70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5FF3-BF4F-C940-A994-8945B5362A31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70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5FF3-BF4F-C940-A994-8945B5362A31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70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5FF3-BF4F-C940-A994-8945B5362A31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70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5FF3-BF4F-C940-A994-8945B5362A31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70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5FF3-BF4F-C940-A994-8945B5362A31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70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5FF3-BF4F-C940-A994-8945B5362A31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70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5FF3-BF4F-C940-A994-8945B5362A31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70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5FF3-BF4F-C940-A994-8945B5362A31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70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5FF3-BF4F-C940-A994-8945B5362A31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70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5FF3-BF4F-C940-A994-8945B5362A3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70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5FF3-BF4F-C940-A994-8945B5362A31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70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FD2A7205-F67F-4BC4-9AF9-EBC167B11306}" type="slidenum">
              <a:rPr lang="es-ES" altLang="es-ES" sz="1100" smtClean="0">
                <a:latin typeface="Times New Roman" pitchFamily="18" charset="0"/>
              </a:rPr>
              <a:pPr>
                <a:spcBef>
                  <a:spcPct val="0"/>
                </a:spcBef>
                <a:defRPr/>
              </a:pPr>
              <a:t>5</a:t>
            </a:fld>
            <a:endParaRPr lang="es-ES" altLang="es-ES" sz="110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s-E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Incloure</a:t>
            </a:r>
            <a:r>
              <a:rPr lang="es-ES" dirty="0" smtClean="0"/>
              <a:t> cuestiones de orden…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5FF3-BF4F-C940-A994-8945B5362A31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932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5FF3-BF4F-C940-A994-8945B5362A3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70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5FF3-BF4F-C940-A994-8945B5362A31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70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5FF3-BF4F-C940-A994-8945B5362A3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70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5FF3-BF4F-C940-A994-8945B5362A31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70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solidFill>
          <a:srgbClr val="1D1E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"/>
          <a:stretch/>
        </p:blipFill>
        <p:spPr>
          <a:xfrm>
            <a:off x="42167" y="0"/>
            <a:ext cx="9172718" cy="5153678"/>
          </a:xfrm>
          <a:prstGeom prst="rect">
            <a:avLst/>
          </a:prstGeom>
        </p:spPr>
      </p:pic>
      <p:cxnSp>
        <p:nvCxnSpPr>
          <p:cNvPr id="22" name="Conector recto 21"/>
          <p:cNvCxnSpPr/>
          <p:nvPr userDrawn="1"/>
        </p:nvCxnSpPr>
        <p:spPr>
          <a:xfrm>
            <a:off x="3791966" y="292804"/>
            <a:ext cx="493781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 userDrawn="1"/>
        </p:nvCxnSpPr>
        <p:spPr>
          <a:xfrm>
            <a:off x="414284" y="292803"/>
            <a:ext cx="3249238" cy="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 userDrawn="1"/>
        </p:nvCxnSpPr>
        <p:spPr>
          <a:xfrm>
            <a:off x="456320" y="4677614"/>
            <a:ext cx="82733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ubtítulo 2"/>
          <p:cNvSpPr txBox="1">
            <a:spLocks/>
          </p:cNvSpPr>
          <p:nvPr userDrawn="1"/>
        </p:nvSpPr>
        <p:spPr>
          <a:xfrm>
            <a:off x="3779725" y="395168"/>
            <a:ext cx="3207203" cy="745375"/>
          </a:xfrm>
          <a:prstGeom prst="rect">
            <a:avLst/>
          </a:prstGeom>
        </p:spPr>
        <p:txBody>
          <a:bodyPr numCol="1" spcCol="252000"/>
          <a:lstStyle>
            <a:lvl1pPr marL="0" indent="0" algn="l" defTabSz="521437" rtl="0" eaLnBrk="1" latinLnBrk="0" hangingPunct="1">
              <a:lnSpc>
                <a:spcPct val="7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Poppins Light"/>
                <a:ea typeface="+mn-ea"/>
                <a:cs typeface="Poppins Light"/>
              </a:defRPr>
            </a:lvl1pPr>
            <a:lvl2pPr marL="45720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738" dirty="0"/>
          </a:p>
        </p:txBody>
      </p:sp>
      <p:sp>
        <p:nvSpPr>
          <p:cNvPr id="21" name="Subtítulo 2"/>
          <p:cNvSpPr>
            <a:spLocks noGrp="1"/>
          </p:cNvSpPr>
          <p:nvPr>
            <p:ph type="subTitle" idx="1"/>
          </p:nvPr>
        </p:nvSpPr>
        <p:spPr>
          <a:xfrm>
            <a:off x="414218" y="292804"/>
            <a:ext cx="3249304" cy="1124882"/>
          </a:xfrm>
          <a:prstGeom prst="rect">
            <a:avLst/>
          </a:prstGeom>
        </p:spPr>
        <p:txBody>
          <a:bodyPr lIns="0" tIns="90000" rIns="0" bIns="0" numCol="1" spcCol="252000"/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rgbClr val="FFFFFF"/>
                </a:solidFill>
                <a:latin typeface="Poppins SemiBold" charset="0"/>
                <a:ea typeface="Poppins SemiBold" charset="0"/>
                <a:cs typeface="Poppins SemiBold" charset="0"/>
              </a:defRPr>
            </a:lvl1pPr>
            <a:lvl2pPr marL="391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2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3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4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5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8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9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414218" y="1652061"/>
            <a:ext cx="3249304" cy="12889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500" b="0" i="0">
                <a:solidFill>
                  <a:schemeClr val="bg1">
                    <a:lumMod val="9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  <a:lvl2pPr>
              <a:defRPr sz="2053" b="0" i="0">
                <a:solidFill>
                  <a:schemeClr val="bg1">
                    <a:lumMod val="95000"/>
                  </a:schemeClr>
                </a:solidFill>
                <a:latin typeface="Poppins" charset="0"/>
                <a:ea typeface="Poppins" charset="0"/>
                <a:cs typeface="Poppins" charset="0"/>
              </a:defRPr>
            </a:lvl2pPr>
            <a:lvl3pPr>
              <a:defRPr sz="2053" b="0" i="0">
                <a:solidFill>
                  <a:schemeClr val="bg1">
                    <a:lumMod val="95000"/>
                  </a:schemeClr>
                </a:solidFill>
                <a:latin typeface="Poppins" charset="0"/>
                <a:ea typeface="Poppins" charset="0"/>
                <a:cs typeface="Poppins" charset="0"/>
              </a:defRPr>
            </a:lvl3pPr>
            <a:lvl4pPr>
              <a:defRPr sz="2053" b="0" i="0">
                <a:solidFill>
                  <a:schemeClr val="bg1">
                    <a:lumMod val="95000"/>
                  </a:schemeClr>
                </a:solidFill>
                <a:latin typeface="Poppins" charset="0"/>
                <a:ea typeface="Poppins" charset="0"/>
                <a:cs typeface="Poppins" charset="0"/>
              </a:defRPr>
            </a:lvl4pPr>
            <a:lvl5pPr>
              <a:defRPr sz="2053" b="0" i="0">
                <a:solidFill>
                  <a:schemeClr val="bg1">
                    <a:lumMod val="95000"/>
                  </a:schemeClr>
                </a:solidFill>
                <a:latin typeface="Poppins" charset="0"/>
                <a:ea typeface="Poppins" charset="0"/>
                <a:cs typeface="Poppins" charset="0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2" name="Subtítulo 2"/>
          <p:cNvSpPr txBox="1">
            <a:spLocks/>
          </p:cNvSpPr>
          <p:nvPr userDrawn="1"/>
        </p:nvSpPr>
        <p:spPr>
          <a:xfrm>
            <a:off x="456319" y="1369579"/>
            <a:ext cx="3207203" cy="1124882"/>
          </a:xfrm>
          <a:prstGeom prst="rect">
            <a:avLst/>
          </a:prstGeom>
        </p:spPr>
        <p:txBody>
          <a:bodyPr lIns="0" rIns="0" bIns="0" numCol="1" spcCol="252000"/>
          <a:lstStyle>
            <a:lvl1pPr marL="0" indent="0" algn="l" defTabSz="594882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3200" b="1" i="0" kern="1200">
                <a:solidFill>
                  <a:srgbClr val="FFFFFF"/>
                </a:solidFill>
                <a:latin typeface="Poppins SemiBold" charset="0"/>
                <a:ea typeface="Poppins SemiBold" charset="0"/>
                <a:cs typeface="Poppins SemiBold" charset="0"/>
              </a:defRPr>
            </a:lvl1pPr>
            <a:lvl2pPr marL="521598" indent="0" algn="ctr" defTabSz="594882" rtl="0" eaLnBrk="1" latinLnBrk="0" hangingPunct="1">
              <a:spcBef>
                <a:spcPct val="20000"/>
              </a:spcBef>
              <a:buFont typeface="Arial"/>
              <a:buNone/>
              <a:defRPr sz="365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3195" indent="0" algn="ctr" defTabSz="594882" rtl="0" eaLnBrk="1" latinLnBrk="0" hangingPunct="1">
              <a:spcBef>
                <a:spcPct val="20000"/>
              </a:spcBef>
              <a:buFont typeface="Arial"/>
              <a:buNone/>
              <a:defRPr sz="30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790" indent="0" algn="ctr" defTabSz="594882" rtl="0" eaLnBrk="1" latinLnBrk="0" hangingPunct="1">
              <a:spcBef>
                <a:spcPct val="20000"/>
              </a:spcBef>
              <a:buFont typeface="Arial"/>
              <a:buNone/>
              <a:defRPr sz="262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6387" indent="0" algn="ctr" defTabSz="594882" rtl="0" eaLnBrk="1" latinLnBrk="0" hangingPunct="1">
              <a:spcBef>
                <a:spcPct val="20000"/>
              </a:spcBef>
              <a:buFont typeface="Arial"/>
              <a:buNone/>
              <a:defRPr sz="262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984" indent="0" algn="ctr" defTabSz="594882" rtl="0" eaLnBrk="1" latinLnBrk="0" hangingPunct="1">
              <a:spcBef>
                <a:spcPct val="20000"/>
              </a:spcBef>
              <a:buFont typeface="Arial"/>
              <a:buNone/>
              <a:defRPr sz="262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582" indent="0" algn="ctr" defTabSz="594882" rtl="0" eaLnBrk="1" latinLnBrk="0" hangingPunct="1">
              <a:spcBef>
                <a:spcPct val="20000"/>
              </a:spcBef>
              <a:buFont typeface="Arial"/>
              <a:buNone/>
              <a:defRPr sz="262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1178" indent="0" algn="ctr" defTabSz="594882" rtl="0" eaLnBrk="1" latinLnBrk="0" hangingPunct="1">
              <a:spcBef>
                <a:spcPct val="20000"/>
              </a:spcBef>
              <a:buFont typeface="Arial"/>
              <a:buNone/>
              <a:defRPr sz="262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775" indent="0" algn="ctr" defTabSz="594882" rtl="0" eaLnBrk="1" latinLnBrk="0" hangingPunct="1">
              <a:spcBef>
                <a:spcPct val="20000"/>
              </a:spcBef>
              <a:buFont typeface="Arial"/>
              <a:buNone/>
              <a:defRPr sz="262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 dirty="0"/>
          </a:p>
        </p:txBody>
      </p:sp>
      <p:sp>
        <p:nvSpPr>
          <p:cNvPr id="14" name="Subtítulo 2"/>
          <p:cNvSpPr txBox="1">
            <a:spLocks/>
          </p:cNvSpPr>
          <p:nvPr userDrawn="1"/>
        </p:nvSpPr>
        <p:spPr>
          <a:xfrm>
            <a:off x="414284" y="1257751"/>
            <a:ext cx="3227689" cy="543032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 algn="l" defTabSz="594882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3200" b="1" i="0" kern="1200">
                <a:solidFill>
                  <a:srgbClr val="FFFFFF"/>
                </a:solidFill>
                <a:latin typeface="Poppins SemiBold" charset="0"/>
                <a:ea typeface="Poppins SemiBold" charset="0"/>
                <a:cs typeface="Poppins SemiBold" charset="0"/>
              </a:defRPr>
            </a:lvl1pPr>
            <a:lvl2pPr marL="521598" indent="0" algn="ctr" defTabSz="594882" rtl="0" eaLnBrk="1" latinLnBrk="0" hangingPunct="1">
              <a:spcBef>
                <a:spcPct val="20000"/>
              </a:spcBef>
              <a:buFont typeface="Arial"/>
              <a:buNone/>
              <a:defRPr sz="365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3195" indent="0" algn="ctr" defTabSz="594882" rtl="0" eaLnBrk="1" latinLnBrk="0" hangingPunct="1">
              <a:spcBef>
                <a:spcPct val="20000"/>
              </a:spcBef>
              <a:buFont typeface="Arial"/>
              <a:buNone/>
              <a:defRPr sz="30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790" indent="0" algn="ctr" defTabSz="594882" rtl="0" eaLnBrk="1" latinLnBrk="0" hangingPunct="1">
              <a:spcBef>
                <a:spcPct val="20000"/>
              </a:spcBef>
              <a:buFont typeface="Arial"/>
              <a:buNone/>
              <a:defRPr sz="262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6387" indent="0" algn="ctr" defTabSz="594882" rtl="0" eaLnBrk="1" latinLnBrk="0" hangingPunct="1">
              <a:spcBef>
                <a:spcPct val="20000"/>
              </a:spcBef>
              <a:buFont typeface="Arial"/>
              <a:buNone/>
              <a:defRPr sz="262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984" indent="0" algn="ctr" defTabSz="594882" rtl="0" eaLnBrk="1" latinLnBrk="0" hangingPunct="1">
              <a:spcBef>
                <a:spcPct val="20000"/>
              </a:spcBef>
              <a:buFont typeface="Arial"/>
              <a:buNone/>
              <a:defRPr sz="262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582" indent="0" algn="ctr" defTabSz="594882" rtl="0" eaLnBrk="1" latinLnBrk="0" hangingPunct="1">
              <a:spcBef>
                <a:spcPct val="20000"/>
              </a:spcBef>
              <a:buFont typeface="Arial"/>
              <a:buNone/>
              <a:defRPr sz="262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1178" indent="0" algn="ctr" defTabSz="594882" rtl="0" eaLnBrk="1" latinLnBrk="0" hangingPunct="1">
              <a:spcBef>
                <a:spcPct val="20000"/>
              </a:spcBef>
              <a:buFont typeface="Arial"/>
              <a:buNone/>
              <a:defRPr sz="262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775" indent="0" algn="ctr" defTabSz="594882" rtl="0" eaLnBrk="1" latinLnBrk="0" hangingPunct="1">
              <a:spcBef>
                <a:spcPct val="20000"/>
              </a:spcBef>
              <a:buFont typeface="Arial"/>
              <a:buNone/>
              <a:defRPr sz="262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/>
              <a:t>_</a:t>
            </a:r>
            <a:endParaRPr lang="es-ES" sz="1800" dirty="0"/>
          </a:p>
        </p:txBody>
      </p:sp>
      <p:sp>
        <p:nvSpPr>
          <p:cNvPr id="15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3791965" y="292803"/>
            <a:ext cx="4937751" cy="1288909"/>
          </a:xfrm>
          <a:prstGeom prst="rect">
            <a:avLst/>
          </a:prstGeom>
        </p:spPr>
        <p:txBody>
          <a:bodyPr lIns="0" tIns="90000" rIns="0" bIns="0"/>
          <a:lstStyle>
            <a:lvl1pPr marL="0" indent="0">
              <a:buFontTx/>
              <a:buNone/>
              <a:defRPr sz="1500" b="0" i="0">
                <a:solidFill>
                  <a:schemeClr val="bg1">
                    <a:lumMod val="9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  <a:lvl2pPr>
              <a:defRPr sz="2053" b="0" i="0">
                <a:solidFill>
                  <a:schemeClr val="bg1">
                    <a:lumMod val="95000"/>
                  </a:schemeClr>
                </a:solidFill>
                <a:latin typeface="Poppins" charset="0"/>
                <a:ea typeface="Poppins" charset="0"/>
                <a:cs typeface="Poppins" charset="0"/>
              </a:defRPr>
            </a:lvl2pPr>
            <a:lvl3pPr>
              <a:defRPr sz="2053" b="0" i="0">
                <a:solidFill>
                  <a:schemeClr val="bg1">
                    <a:lumMod val="95000"/>
                  </a:schemeClr>
                </a:solidFill>
                <a:latin typeface="Poppins" charset="0"/>
                <a:ea typeface="Poppins" charset="0"/>
                <a:cs typeface="Poppins" charset="0"/>
              </a:defRPr>
            </a:lvl3pPr>
            <a:lvl4pPr>
              <a:defRPr sz="2053" b="0" i="0">
                <a:solidFill>
                  <a:schemeClr val="bg1">
                    <a:lumMod val="95000"/>
                  </a:schemeClr>
                </a:solidFill>
                <a:latin typeface="Poppins" charset="0"/>
                <a:ea typeface="Poppins" charset="0"/>
                <a:cs typeface="Poppins" charset="0"/>
              </a:defRPr>
            </a:lvl4pPr>
            <a:lvl5pPr>
              <a:defRPr sz="2053" b="0" i="0">
                <a:solidFill>
                  <a:schemeClr val="bg1">
                    <a:lumMod val="95000"/>
                  </a:schemeClr>
                </a:solidFill>
                <a:latin typeface="Poppins" charset="0"/>
                <a:ea typeface="Poppins" charset="0"/>
                <a:cs typeface="Poppins" charset="0"/>
              </a:defRPr>
            </a:lvl5pPr>
          </a:lstStyle>
          <a:p>
            <a:pPr lvl="0"/>
            <a:r>
              <a:rPr lang="es-ES_tradnl" dirty="0" smtClean="0"/>
              <a:t>Sector de Productos del Mar</a:t>
            </a:r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449" y="4791163"/>
            <a:ext cx="819268" cy="17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207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620" userDrawn="1">
          <p15:clr>
            <a:srgbClr val="FBAE40"/>
          </p15:clr>
        </p15:guide>
        <p15:guide id="2" pos="2381" userDrawn="1">
          <p15:clr>
            <a:srgbClr val="FBAE40"/>
          </p15:clr>
        </p15:guide>
        <p15:guide id="3" pos="5499" userDrawn="1">
          <p15:clr>
            <a:srgbClr val="FBAE40"/>
          </p15:clr>
        </p15:guide>
        <p15:guide id="4" pos="26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">
    <p:bg>
      <p:bgPr>
        <a:solidFill>
          <a:srgbClr val="18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-16283" y="0"/>
            <a:ext cx="9160283" cy="5143500"/>
          </a:xfrm>
          <a:prstGeom prst="rect">
            <a:avLst/>
          </a:prstGeom>
          <a:solidFill>
            <a:srgbClr val="1D1E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 dirty="0"/>
          </a:p>
        </p:txBody>
      </p:sp>
      <p:sp>
        <p:nvSpPr>
          <p:cNvPr id="20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456320" y="292806"/>
            <a:ext cx="8286172" cy="652652"/>
          </a:xfrm>
          <a:prstGeom prst="rect">
            <a:avLst/>
          </a:prstGeom>
          <a:ln>
            <a:noFill/>
          </a:ln>
        </p:spPr>
        <p:txBody>
          <a:bodyPr vert="horz" lIns="0" tIns="90000" rIns="0" bIns="0" rtlCol="0" anchor="t">
            <a:normAutofit/>
          </a:bodyPr>
          <a:lstStyle>
            <a:lvl1pPr algn="l">
              <a:lnSpc>
                <a:spcPct val="100000"/>
              </a:lnSpc>
              <a:defRPr sz="1800">
                <a:solidFill>
                  <a:srgbClr val="FFFFFF"/>
                </a:solidFill>
                <a:latin typeface="Poppins SemiBold"/>
                <a:cs typeface="Poppins SemiBold"/>
              </a:defRPr>
            </a:lvl1pPr>
          </a:lstStyle>
          <a:p>
            <a:r>
              <a:rPr lang="es-ES_tradnl" dirty="0" smtClean="0"/>
              <a:t>Clic para editar t</a:t>
            </a:r>
            <a:r>
              <a:rPr lang="es-ES" dirty="0" smtClean="0"/>
              <a:t>i</a:t>
            </a:r>
            <a:r>
              <a:rPr lang="es-ES_tradnl" dirty="0" err="1" smtClean="0"/>
              <a:t>tulo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" dirty="0"/>
          </a:p>
        </p:txBody>
      </p:sp>
      <p:cxnSp>
        <p:nvCxnSpPr>
          <p:cNvPr id="7" name="Conector recto 6"/>
          <p:cNvCxnSpPr/>
          <p:nvPr userDrawn="1"/>
        </p:nvCxnSpPr>
        <p:spPr>
          <a:xfrm>
            <a:off x="456320" y="4677614"/>
            <a:ext cx="82733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 userDrawn="1"/>
        </p:nvCxnSpPr>
        <p:spPr>
          <a:xfrm>
            <a:off x="456320" y="292804"/>
            <a:ext cx="8273397" cy="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449" y="4791163"/>
            <a:ext cx="819268" cy="17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765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49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-16280" y="0"/>
            <a:ext cx="9160283" cy="5143500"/>
          </a:xfrm>
          <a:prstGeom prst="rect">
            <a:avLst/>
          </a:prstGeom>
          <a:solidFill>
            <a:srgbClr val="1D1E3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7">
              <a:solidFill>
                <a:srgbClr val="18233F"/>
              </a:solidFill>
            </a:endParaRPr>
          </a:p>
        </p:txBody>
      </p:sp>
      <p:cxnSp>
        <p:nvCxnSpPr>
          <p:cNvPr id="7" name="Conector recto 6"/>
          <p:cNvCxnSpPr/>
          <p:nvPr userDrawn="1"/>
        </p:nvCxnSpPr>
        <p:spPr>
          <a:xfrm flipV="1">
            <a:off x="414217" y="339687"/>
            <a:ext cx="8315564" cy="980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 txBox="1">
            <a:spLocks/>
          </p:cNvSpPr>
          <p:nvPr userDrawn="1"/>
        </p:nvSpPr>
        <p:spPr>
          <a:xfrm>
            <a:off x="414217" y="3774430"/>
            <a:ext cx="1985525" cy="874598"/>
          </a:xfrm>
          <a:prstGeom prst="rect">
            <a:avLst/>
          </a:prstGeom>
        </p:spPr>
        <p:txBody>
          <a:bodyPr lIns="0" tIns="0" rIns="0"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825" dirty="0">
                <a:solidFill>
                  <a:schemeClr val="bg1"/>
                </a:solidFill>
                <a:latin typeface="Poppins" charset="0"/>
                <a:ea typeface="Poppins" charset="0"/>
                <a:cs typeface="Poppins" charset="0"/>
              </a:rPr>
              <a:t>Ronda General Mitre 10</a:t>
            </a:r>
          </a:p>
          <a:p>
            <a:pPr algn="l"/>
            <a:r>
              <a:rPr lang="es-ES" sz="825" dirty="0">
                <a:solidFill>
                  <a:schemeClr val="bg1"/>
                </a:solidFill>
                <a:latin typeface="Poppins" charset="0"/>
                <a:ea typeface="Poppins" charset="0"/>
                <a:cs typeface="Poppins" charset="0"/>
              </a:rPr>
              <a:t>08017 Barcelona</a:t>
            </a:r>
          </a:p>
          <a:p>
            <a:pPr algn="l"/>
            <a:r>
              <a:rPr lang="es-ES" sz="825" dirty="0">
                <a:solidFill>
                  <a:schemeClr val="bg1"/>
                </a:solidFill>
                <a:latin typeface="Poppins" charset="0"/>
                <a:ea typeface="Poppins" charset="0"/>
                <a:cs typeface="Poppins" charset="0"/>
              </a:rPr>
              <a:t>T. 932 523 900</a:t>
            </a:r>
          </a:p>
          <a:p>
            <a:pPr algn="l"/>
            <a:r>
              <a:rPr lang="es-ES" sz="825" dirty="0">
                <a:solidFill>
                  <a:schemeClr val="bg1"/>
                </a:solidFill>
                <a:latin typeface="Poppins" charset="0"/>
                <a:ea typeface="Poppins" charset="0"/>
                <a:cs typeface="Poppins" charset="0"/>
              </a:rPr>
              <a:t>F. 932 802 135 </a:t>
            </a:r>
          </a:p>
          <a:p>
            <a:pPr algn="l"/>
            <a:r>
              <a:rPr lang="es-ES" sz="825" dirty="0">
                <a:solidFill>
                  <a:schemeClr val="bg1"/>
                </a:solidFill>
                <a:latin typeface="Poppins" charset="0"/>
                <a:ea typeface="Poppins" charset="0"/>
                <a:cs typeface="Poppins" charset="0"/>
              </a:rPr>
              <a:t>-</a:t>
            </a:r>
          </a:p>
          <a:p>
            <a:pPr algn="l"/>
            <a:r>
              <a:rPr lang="es-ES" sz="825" dirty="0" err="1" smtClean="0">
                <a:solidFill>
                  <a:schemeClr val="bg1"/>
                </a:solidFill>
                <a:latin typeface="Poppins" charset="0"/>
                <a:ea typeface="Poppins" charset="0"/>
                <a:cs typeface="Poppins" charset="0"/>
              </a:rPr>
              <a:t>www.aecoc.es</a:t>
            </a:r>
            <a:endParaRPr lang="es-ES" sz="825" dirty="0">
              <a:solidFill>
                <a:schemeClr val="bg1"/>
              </a:solidFill>
              <a:latin typeface="Poppins" charset="0"/>
              <a:ea typeface="Poppins" charset="0"/>
              <a:cs typeface="Poppins" charset="0"/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414217" y="4677614"/>
            <a:ext cx="8315566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449" y="4791163"/>
            <a:ext cx="819268" cy="17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2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456319" y="292807"/>
            <a:ext cx="8273398" cy="314936"/>
          </a:xfrm>
          <a:prstGeom prst="rect">
            <a:avLst/>
          </a:prstGeom>
        </p:spPr>
        <p:txBody>
          <a:bodyPr vert="horz" lIns="0" tIns="90000" rIns="0" bIns="0"/>
          <a:lstStyle>
            <a:lvl1pPr algn="l">
              <a:defRPr sz="1500">
                <a:solidFill>
                  <a:srgbClr val="18233F"/>
                </a:solidFill>
                <a:latin typeface="Poppins SemiBold"/>
                <a:cs typeface="Poppins SemiBold"/>
              </a:defRPr>
            </a:lvl1pPr>
          </a:lstStyle>
          <a:p>
            <a:r>
              <a:rPr lang="es-ES_tradnl" dirty="0" smtClean="0"/>
              <a:t>Índice</a:t>
            </a:r>
            <a:endParaRPr lang="es-ES" dirty="0"/>
          </a:p>
        </p:txBody>
      </p:sp>
      <p:cxnSp>
        <p:nvCxnSpPr>
          <p:cNvPr id="11" name="Conector recto 10"/>
          <p:cNvCxnSpPr/>
          <p:nvPr userDrawn="1"/>
        </p:nvCxnSpPr>
        <p:spPr>
          <a:xfrm>
            <a:off x="456319" y="292804"/>
            <a:ext cx="8280149" cy="0"/>
          </a:xfrm>
          <a:prstGeom prst="line">
            <a:avLst/>
          </a:prstGeom>
          <a:ln w="12700">
            <a:solidFill>
              <a:srgbClr val="18233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456319" y="770734"/>
            <a:ext cx="7684469" cy="3686105"/>
          </a:xfrm>
          <a:prstGeom prst="rect">
            <a:avLst/>
          </a:prstGeom>
        </p:spPr>
        <p:txBody>
          <a:bodyPr lIns="0" tIns="0" rIns="0" bIns="0"/>
          <a:lstStyle>
            <a:lvl1pPr marL="195572" indent="-195572">
              <a:buFont typeface="+mj-lt"/>
              <a:buAutoNum type="arabicPeriod"/>
              <a:defRPr sz="1500" b="1" i="0">
                <a:solidFill>
                  <a:srgbClr val="18233F"/>
                </a:solidFill>
                <a:latin typeface="Poppins SemiBold" charset="0"/>
                <a:ea typeface="Poppins SemiBold" charset="0"/>
                <a:cs typeface="Poppins SemiBold" charset="0"/>
              </a:defRPr>
            </a:lvl1pPr>
            <a:lvl2pPr>
              <a:defRPr sz="1027" b="1" i="0">
                <a:latin typeface="Poppins SemiBold" charset="0"/>
                <a:ea typeface="Poppins SemiBold" charset="0"/>
                <a:cs typeface="Poppins SemiBold" charset="0"/>
              </a:defRPr>
            </a:lvl2pPr>
            <a:lvl3pPr>
              <a:defRPr sz="1027" b="1" i="0">
                <a:latin typeface="Poppins SemiBold" charset="0"/>
                <a:ea typeface="Poppins SemiBold" charset="0"/>
                <a:cs typeface="Poppins SemiBold" charset="0"/>
              </a:defRPr>
            </a:lvl3pPr>
            <a:lvl4pPr>
              <a:defRPr sz="1027" b="1" i="0">
                <a:latin typeface="Poppins SemiBold" charset="0"/>
                <a:ea typeface="Poppins SemiBold" charset="0"/>
                <a:cs typeface="Poppins SemiBold" charset="0"/>
              </a:defRPr>
            </a:lvl4pPr>
            <a:lvl5pPr>
              <a:defRPr sz="1027" b="1" i="0">
                <a:latin typeface="Poppins SemiBold" charset="0"/>
                <a:ea typeface="Poppins SemiBold" charset="0"/>
                <a:cs typeface="Poppins SemiBold" charset="0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11"/>
          </p:nvPr>
        </p:nvSpPr>
        <p:spPr>
          <a:xfrm>
            <a:off x="8291122" y="770734"/>
            <a:ext cx="438661" cy="368610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FontTx/>
              <a:buNone/>
              <a:defRPr sz="1500" b="1" i="0">
                <a:solidFill>
                  <a:srgbClr val="18233F"/>
                </a:solidFill>
                <a:latin typeface="Poppins SemiBold" charset="0"/>
                <a:ea typeface="Poppins SemiBold" charset="0"/>
                <a:cs typeface="Poppins SemiBold" charset="0"/>
              </a:defRPr>
            </a:lvl1pPr>
            <a:lvl2pPr algn="r">
              <a:defRPr sz="1027" b="1" i="0">
                <a:solidFill>
                  <a:srgbClr val="7D194A"/>
                </a:solidFill>
                <a:latin typeface="Poppins SemiBold" charset="0"/>
                <a:ea typeface="Poppins SemiBold" charset="0"/>
                <a:cs typeface="Poppins SemiBold" charset="0"/>
              </a:defRPr>
            </a:lvl2pPr>
            <a:lvl3pPr algn="r">
              <a:defRPr sz="1027" b="1" i="0">
                <a:solidFill>
                  <a:srgbClr val="7D194A"/>
                </a:solidFill>
                <a:latin typeface="Poppins SemiBold" charset="0"/>
                <a:ea typeface="Poppins SemiBold" charset="0"/>
                <a:cs typeface="Poppins SemiBold" charset="0"/>
              </a:defRPr>
            </a:lvl3pPr>
            <a:lvl4pPr algn="r">
              <a:defRPr sz="1027" b="1" i="0">
                <a:solidFill>
                  <a:srgbClr val="7D194A"/>
                </a:solidFill>
                <a:latin typeface="Poppins SemiBold" charset="0"/>
                <a:ea typeface="Poppins SemiBold" charset="0"/>
                <a:cs typeface="Poppins SemiBold" charset="0"/>
              </a:defRPr>
            </a:lvl4pPr>
            <a:lvl5pPr algn="r">
              <a:defRPr sz="1027" b="1" i="0">
                <a:solidFill>
                  <a:srgbClr val="7D194A"/>
                </a:solidFill>
                <a:latin typeface="Poppins SemiBold" charset="0"/>
                <a:ea typeface="Poppins SemiBold" charset="0"/>
                <a:cs typeface="Poppins SemiBold" charset="0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96163" y="334588"/>
            <a:ext cx="2133554" cy="273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85">
                <a:solidFill>
                  <a:srgbClr val="18233F"/>
                </a:solidFill>
                <a:latin typeface="Poppins SemiBold"/>
                <a:cs typeface="Poppins SemiBold"/>
              </a:defRPr>
            </a:lvl1pPr>
          </a:lstStyle>
          <a:p>
            <a:fld id="{7D39BC57-D65C-A14B-90CC-5276892C6D2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/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499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orient="horz" pos="32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sub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217" y="292807"/>
            <a:ext cx="8315500" cy="339067"/>
          </a:xfrm>
          <a:prstGeom prst="rect">
            <a:avLst/>
          </a:prstGeom>
        </p:spPr>
        <p:txBody>
          <a:bodyPr vert="horz" lIns="0" tIns="90000" rIns="0" bIns="0"/>
          <a:lstStyle>
            <a:lvl1pPr algn="l">
              <a:defRPr sz="1500">
                <a:solidFill>
                  <a:srgbClr val="18233F"/>
                </a:solidFill>
                <a:latin typeface="Poppins SemiBold"/>
                <a:cs typeface="Poppins SemiBold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414217" y="770733"/>
            <a:ext cx="8315500" cy="708102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rgbClr val="18233F"/>
                </a:solidFill>
                <a:latin typeface="Poppins Light"/>
                <a:cs typeface="Poppins Light"/>
              </a:defRPr>
            </a:lvl1pPr>
            <a:lvl2pPr marL="391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2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3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4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5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8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9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  <p:cxnSp>
        <p:nvCxnSpPr>
          <p:cNvPr id="5" name="Conector recto 4"/>
          <p:cNvCxnSpPr/>
          <p:nvPr userDrawn="1"/>
        </p:nvCxnSpPr>
        <p:spPr>
          <a:xfrm flipV="1">
            <a:off x="414217" y="292804"/>
            <a:ext cx="8315569" cy="3"/>
          </a:xfrm>
          <a:prstGeom prst="line">
            <a:avLst/>
          </a:prstGeom>
          <a:ln w="12700">
            <a:solidFill>
              <a:srgbClr val="18233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414218" y="1617696"/>
            <a:ext cx="8315569" cy="29990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200" b="0" i="0"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pPr lvl="0"/>
            <a:r>
              <a:rPr lang="es-ES_tradnl" dirty="0" smtClean="0"/>
              <a:t>Haga clic para modificar el texto</a:t>
            </a:r>
            <a:endParaRPr lang="es-ES_tradnl" dirty="0"/>
          </a:p>
        </p:txBody>
      </p:sp>
      <p:sp>
        <p:nvSpPr>
          <p:cNvPr id="7" name="Marcador de número de diapositiva 5"/>
          <p:cNvSpPr txBox="1">
            <a:spLocks/>
          </p:cNvSpPr>
          <p:nvPr userDrawn="1"/>
        </p:nvSpPr>
        <p:spPr>
          <a:xfrm>
            <a:off x="6596163" y="334588"/>
            <a:ext cx="2133554" cy="273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s-ES"/>
            </a:defPPr>
            <a:lvl1pPr marL="0" algn="r" defTabSz="391026" rtl="0" eaLnBrk="1" latinLnBrk="0" hangingPunct="1">
              <a:defRPr sz="685" kern="1200">
                <a:solidFill>
                  <a:srgbClr val="18233F"/>
                </a:solidFill>
                <a:latin typeface="Poppins SemiBold"/>
                <a:ea typeface="+mn-ea"/>
                <a:cs typeface="Poppins SemiBold"/>
              </a:defRPr>
            </a:lvl1pPr>
            <a:lvl2pPr marL="391026" algn="l" defTabSz="39102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2050" algn="l" defTabSz="39102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076" algn="l" defTabSz="39102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4101" algn="l" defTabSz="39102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5127" algn="l" defTabSz="39102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6152" algn="l" defTabSz="39102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7177" algn="l" defTabSz="39102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28203" algn="l" defTabSz="39102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39BC57-D65C-A14B-90CC-5276892C6D2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/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1348" userDrawn="1">
          <p15:clr>
            <a:srgbClr val="FBAE40"/>
          </p15:clr>
        </p15:guide>
        <p15:guide id="2" pos="549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subtítulo, text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217" y="292807"/>
            <a:ext cx="8315500" cy="339067"/>
          </a:xfrm>
          <a:prstGeom prst="rect">
            <a:avLst/>
          </a:prstGeom>
        </p:spPr>
        <p:txBody>
          <a:bodyPr vert="horz" lIns="0" tIns="90000" rIns="0" bIns="0"/>
          <a:lstStyle>
            <a:lvl1pPr algn="l">
              <a:defRPr sz="1500">
                <a:solidFill>
                  <a:srgbClr val="18233F"/>
                </a:solidFill>
                <a:latin typeface="Poppins SemiBold"/>
                <a:cs typeface="Poppins SemiBold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414217" y="770552"/>
            <a:ext cx="8315500" cy="708102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rgbClr val="18233F"/>
                </a:solidFill>
                <a:latin typeface="Poppins Light"/>
                <a:cs typeface="Poppins Light"/>
              </a:defRPr>
            </a:lvl1pPr>
            <a:lvl2pPr marL="391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2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3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4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5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8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9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  <p:cxnSp>
        <p:nvCxnSpPr>
          <p:cNvPr id="5" name="Conector recto 4"/>
          <p:cNvCxnSpPr/>
          <p:nvPr userDrawn="1"/>
        </p:nvCxnSpPr>
        <p:spPr>
          <a:xfrm flipV="1">
            <a:off x="414217" y="292804"/>
            <a:ext cx="8315569" cy="3"/>
          </a:xfrm>
          <a:prstGeom prst="line">
            <a:avLst/>
          </a:prstGeom>
          <a:ln w="12700">
            <a:solidFill>
              <a:srgbClr val="18233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414217" y="1617696"/>
            <a:ext cx="4103617" cy="29990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200" b="0" i="0"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pPr lvl="0"/>
            <a:r>
              <a:rPr lang="es-ES_tradnl" dirty="0" smtClean="0"/>
              <a:t>Haga clic para modificar el texto</a:t>
            </a:r>
            <a:endParaRPr lang="es-ES_tradnl" dirty="0"/>
          </a:p>
        </p:txBody>
      </p:sp>
      <p:sp>
        <p:nvSpPr>
          <p:cNvPr id="15" name="Marcador de imagen 14"/>
          <p:cNvSpPr>
            <a:spLocks noGrp="1"/>
          </p:cNvSpPr>
          <p:nvPr>
            <p:ph type="pic" sz="quarter" idx="13"/>
          </p:nvPr>
        </p:nvSpPr>
        <p:spPr>
          <a:xfrm>
            <a:off x="4653547" y="1618060"/>
            <a:ext cx="4076169" cy="2999184"/>
          </a:xfrm>
          <a:prstGeom prst="rect">
            <a:avLst/>
          </a:prstGeom>
        </p:spPr>
        <p:txBody>
          <a:bodyPr tIns="1080000" anchor="t" anchorCtr="1"/>
          <a:lstStyle>
            <a:lvl1pPr marL="0" indent="0" algn="ctr">
              <a:buFontTx/>
              <a:buNone/>
              <a:defRPr sz="1050" b="0" i="0"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s-ES_tradnl" dirty="0"/>
          </a:p>
        </p:txBody>
      </p:sp>
      <p:sp>
        <p:nvSpPr>
          <p:cNvPr id="10" name="Marcador de número de diapositiva 5"/>
          <p:cNvSpPr txBox="1">
            <a:spLocks/>
          </p:cNvSpPr>
          <p:nvPr userDrawn="1"/>
        </p:nvSpPr>
        <p:spPr>
          <a:xfrm>
            <a:off x="6596163" y="334588"/>
            <a:ext cx="2133554" cy="273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s-ES"/>
            </a:defPPr>
            <a:lvl1pPr marL="0" algn="r" defTabSz="391026" rtl="0" eaLnBrk="1" latinLnBrk="0" hangingPunct="1">
              <a:defRPr sz="685" kern="1200">
                <a:solidFill>
                  <a:srgbClr val="18233F"/>
                </a:solidFill>
                <a:latin typeface="Poppins SemiBold"/>
                <a:ea typeface="+mn-ea"/>
                <a:cs typeface="Poppins SemiBold"/>
              </a:defRPr>
            </a:lvl1pPr>
            <a:lvl2pPr marL="391026" algn="l" defTabSz="39102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2050" algn="l" defTabSz="39102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076" algn="l" defTabSz="39102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4101" algn="l" defTabSz="39102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5127" algn="l" defTabSz="39102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6152" algn="l" defTabSz="39102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7177" algn="l" defTabSz="39102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28203" algn="l" defTabSz="39102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39BC57-D65C-A14B-90CC-5276892C6D2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/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46" userDrawn="1">
          <p15:clr>
            <a:srgbClr val="FBAE40"/>
          </p15:clr>
        </p15:guide>
        <p15:guide id="2" pos="5499" userDrawn="1">
          <p15:clr>
            <a:srgbClr val="FBAE40"/>
          </p15:clr>
        </p15:guide>
        <p15:guide id="3" pos="293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subtítul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217" y="292807"/>
            <a:ext cx="8315500" cy="339067"/>
          </a:xfrm>
          <a:prstGeom prst="rect">
            <a:avLst/>
          </a:prstGeom>
        </p:spPr>
        <p:txBody>
          <a:bodyPr vert="horz" lIns="0" tIns="90000" rIns="0" bIns="0"/>
          <a:lstStyle>
            <a:lvl1pPr algn="l">
              <a:defRPr sz="1500">
                <a:solidFill>
                  <a:srgbClr val="18233F"/>
                </a:solidFill>
                <a:latin typeface="Poppins SemiBold"/>
                <a:cs typeface="Poppins SemiBold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414217" y="770552"/>
            <a:ext cx="8315500" cy="708102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rgbClr val="18233F"/>
                </a:solidFill>
                <a:latin typeface="Poppins Light"/>
                <a:cs typeface="Poppins Light"/>
              </a:defRPr>
            </a:lvl1pPr>
            <a:lvl2pPr marL="391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2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3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4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5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8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9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  <p:cxnSp>
        <p:nvCxnSpPr>
          <p:cNvPr id="5" name="Conector recto 4"/>
          <p:cNvCxnSpPr/>
          <p:nvPr userDrawn="1"/>
        </p:nvCxnSpPr>
        <p:spPr>
          <a:xfrm flipV="1">
            <a:off x="414217" y="292804"/>
            <a:ext cx="8315569" cy="3"/>
          </a:xfrm>
          <a:prstGeom prst="line">
            <a:avLst/>
          </a:prstGeom>
          <a:ln w="12700">
            <a:solidFill>
              <a:srgbClr val="18233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Marcador de imagen 14"/>
          <p:cNvSpPr>
            <a:spLocks noGrp="1"/>
          </p:cNvSpPr>
          <p:nvPr>
            <p:ph type="pic" sz="quarter" idx="13"/>
          </p:nvPr>
        </p:nvSpPr>
        <p:spPr>
          <a:xfrm>
            <a:off x="414217" y="1618060"/>
            <a:ext cx="8315500" cy="2999184"/>
          </a:xfrm>
          <a:prstGeom prst="rect">
            <a:avLst/>
          </a:prstGeom>
        </p:spPr>
        <p:txBody>
          <a:bodyPr tIns="1080000" anchor="t" anchorCtr="1"/>
          <a:lstStyle>
            <a:lvl1pPr marL="0" indent="0" algn="ctr">
              <a:buFontTx/>
              <a:buNone/>
              <a:defRPr sz="1050" b="0" i="0"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s-ES_tradnl" dirty="0"/>
          </a:p>
        </p:txBody>
      </p:sp>
      <p:sp>
        <p:nvSpPr>
          <p:cNvPr id="7" name="Marcador de número de diapositiva 5"/>
          <p:cNvSpPr txBox="1">
            <a:spLocks/>
          </p:cNvSpPr>
          <p:nvPr userDrawn="1"/>
        </p:nvSpPr>
        <p:spPr>
          <a:xfrm>
            <a:off x="6596163" y="334588"/>
            <a:ext cx="2133554" cy="273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s-ES"/>
            </a:defPPr>
            <a:lvl1pPr marL="0" algn="r" defTabSz="391026" rtl="0" eaLnBrk="1" latinLnBrk="0" hangingPunct="1">
              <a:defRPr sz="685" kern="1200">
                <a:solidFill>
                  <a:srgbClr val="18233F"/>
                </a:solidFill>
                <a:latin typeface="Poppins SemiBold"/>
                <a:ea typeface="+mn-ea"/>
                <a:cs typeface="Poppins SemiBold"/>
              </a:defRPr>
            </a:lvl1pPr>
            <a:lvl2pPr marL="391026" algn="l" defTabSz="39102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2050" algn="l" defTabSz="39102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076" algn="l" defTabSz="39102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4101" algn="l" defTabSz="39102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5127" algn="l" defTabSz="39102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6152" algn="l" defTabSz="39102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7177" algn="l" defTabSz="39102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28203" algn="l" defTabSz="39102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39BC57-D65C-A14B-90CC-5276892C6D2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/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46" userDrawn="1">
          <p15:clr>
            <a:srgbClr val="FBAE40"/>
          </p15:clr>
        </p15:guide>
        <p15:guide id="2" pos="5499" userDrawn="1">
          <p15:clr>
            <a:srgbClr val="FBAE40"/>
          </p15:clr>
        </p15:guide>
        <p15:guide id="3" pos="2931" userDrawn="1">
          <p15:clr>
            <a:srgbClr val="FBAE40"/>
          </p15:clr>
        </p15:guide>
        <p15:guide id="4" orient="horz" pos="309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602916" y="379912"/>
            <a:ext cx="2133554" cy="273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85">
                <a:solidFill>
                  <a:srgbClr val="18233F"/>
                </a:solidFill>
                <a:latin typeface="Poppins SemiBold"/>
                <a:cs typeface="Poppins SemiBold"/>
              </a:defRPr>
            </a:lvl1pPr>
          </a:lstStyle>
          <a:p>
            <a:fld id="{7D39BC57-D65C-A14B-90CC-5276892C6D2F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679" y="4767851"/>
            <a:ext cx="877541" cy="2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0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49" r:id="rId2"/>
    <p:sldLayoutId id="2147483669" r:id="rId3"/>
    <p:sldLayoutId id="2147483670" r:id="rId4"/>
    <p:sldLayoutId id="2147483671" r:id="rId5"/>
    <p:sldLayoutId id="2147483686" r:id="rId6"/>
    <p:sldLayoutId id="2147483687" r:id="rId7"/>
  </p:sldLayoutIdLst>
  <p:hf hdr="0" ftr="0" dt="0"/>
  <p:txStyles>
    <p:titleStyle>
      <a:lvl1pPr algn="ctr" defTabSz="446102" rtl="0" eaLnBrk="1" latinLnBrk="0" hangingPunct="1">
        <a:spcBef>
          <a:spcPct val="0"/>
        </a:spcBef>
        <a:buNone/>
        <a:defRPr sz="42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576" indent="-334576" algn="l" defTabSz="446102" rtl="0" eaLnBrk="1" latinLnBrk="0" hangingPunct="1">
        <a:spcBef>
          <a:spcPct val="20000"/>
        </a:spcBef>
        <a:buFont typeface="Arial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24915" indent="-278814" algn="l" defTabSz="446102" rtl="0" eaLnBrk="1" latinLnBrk="0" hangingPunct="1">
        <a:spcBef>
          <a:spcPct val="20000"/>
        </a:spcBef>
        <a:buFont typeface="Arial"/>
        <a:buChar char="–"/>
        <a:defRPr sz="2738" kern="1200">
          <a:solidFill>
            <a:schemeClr val="tx1"/>
          </a:solidFill>
          <a:latin typeface="+mn-lt"/>
          <a:ea typeface="+mn-ea"/>
          <a:cs typeface="+mn-cs"/>
        </a:defRPr>
      </a:lvl2pPr>
      <a:lvl3pPr marL="1115254" indent="-223050" algn="l" defTabSz="446102" rtl="0" eaLnBrk="1" latinLnBrk="0" hangingPunct="1">
        <a:spcBef>
          <a:spcPct val="20000"/>
        </a:spcBef>
        <a:buFont typeface="Arial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561355" indent="-223050" algn="l" defTabSz="446102" rtl="0" eaLnBrk="1" latinLnBrk="0" hangingPunct="1">
        <a:spcBef>
          <a:spcPct val="20000"/>
        </a:spcBef>
        <a:buFont typeface="Arial"/>
        <a:buChar char="–"/>
        <a:defRPr sz="1968" kern="1200">
          <a:solidFill>
            <a:schemeClr val="tx1"/>
          </a:solidFill>
          <a:latin typeface="+mn-lt"/>
          <a:ea typeface="+mn-ea"/>
          <a:cs typeface="+mn-cs"/>
        </a:defRPr>
      </a:lvl4pPr>
      <a:lvl5pPr marL="2007457" indent="-223050" algn="l" defTabSz="446102" rtl="0" eaLnBrk="1" latinLnBrk="0" hangingPunct="1">
        <a:spcBef>
          <a:spcPct val="20000"/>
        </a:spcBef>
        <a:buFont typeface="Arial"/>
        <a:buChar char="»"/>
        <a:defRPr sz="1968" kern="1200">
          <a:solidFill>
            <a:schemeClr val="tx1"/>
          </a:solidFill>
          <a:latin typeface="+mn-lt"/>
          <a:ea typeface="+mn-ea"/>
          <a:cs typeface="+mn-cs"/>
        </a:defRPr>
      </a:lvl5pPr>
      <a:lvl6pPr marL="2453557" indent="-223050" algn="l" defTabSz="446102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6pPr>
      <a:lvl7pPr marL="2899660" indent="-223050" algn="l" defTabSz="446102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7pPr>
      <a:lvl8pPr marL="3345762" indent="-223050" algn="l" defTabSz="446102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8pPr>
      <a:lvl9pPr marL="3791862" indent="-223050" algn="l" defTabSz="446102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46102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46102" algn="l" defTabSz="446102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892203" algn="l" defTabSz="446102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38305" algn="l" defTabSz="446102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784406" algn="l" defTabSz="446102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30507" algn="l" defTabSz="446102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676608" algn="l" defTabSz="446102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22710" algn="l" defTabSz="446102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568811" algn="l" defTabSz="446102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955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391146" rtl="0" eaLnBrk="1" latinLnBrk="0" hangingPunct="1">
        <a:spcBef>
          <a:spcPct val="0"/>
        </a:spcBef>
        <a:buNone/>
        <a:defRPr sz="37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359" indent="-293359" algn="l" defTabSz="391146" rtl="0" eaLnBrk="1" latinLnBrk="0" hangingPunct="1">
        <a:spcBef>
          <a:spcPct val="20000"/>
        </a:spcBef>
        <a:buFont typeface="Arial"/>
        <a:buChar char="•"/>
        <a:defRPr sz="2738" kern="1200">
          <a:solidFill>
            <a:schemeClr val="tx1"/>
          </a:solidFill>
          <a:latin typeface="+mn-lt"/>
          <a:ea typeface="+mn-ea"/>
          <a:cs typeface="+mn-cs"/>
        </a:defRPr>
      </a:lvl1pPr>
      <a:lvl2pPr marL="635611" indent="-244466" algn="l" defTabSz="391146" rtl="0" eaLnBrk="1" latinLnBrk="0" hangingPunct="1">
        <a:spcBef>
          <a:spcPct val="20000"/>
        </a:spcBef>
        <a:buFont typeface="Arial"/>
        <a:buChar char="–"/>
        <a:defRPr sz="2395" kern="1200">
          <a:solidFill>
            <a:schemeClr val="tx1"/>
          </a:solidFill>
          <a:latin typeface="+mn-lt"/>
          <a:ea typeface="+mn-ea"/>
          <a:cs typeface="+mn-cs"/>
        </a:defRPr>
      </a:lvl2pPr>
      <a:lvl3pPr marL="977864" indent="-195572" algn="l" defTabSz="391146" rtl="0" eaLnBrk="1" latinLnBrk="0" hangingPunct="1">
        <a:spcBef>
          <a:spcPct val="20000"/>
        </a:spcBef>
        <a:buFont typeface="Arial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369009" indent="-195572" algn="l" defTabSz="391146" rtl="0" eaLnBrk="1" latinLnBrk="0" hangingPunct="1">
        <a:spcBef>
          <a:spcPct val="20000"/>
        </a:spcBef>
        <a:buFont typeface="Arial"/>
        <a:buChar char="–"/>
        <a:defRPr sz="1711" kern="1200">
          <a:solidFill>
            <a:schemeClr val="tx1"/>
          </a:solidFill>
          <a:latin typeface="+mn-lt"/>
          <a:ea typeface="+mn-ea"/>
          <a:cs typeface="+mn-cs"/>
        </a:defRPr>
      </a:lvl4pPr>
      <a:lvl5pPr marL="1760155" indent="-195572" algn="l" defTabSz="391146" rtl="0" eaLnBrk="1" latinLnBrk="0" hangingPunct="1">
        <a:spcBef>
          <a:spcPct val="20000"/>
        </a:spcBef>
        <a:buFont typeface="Arial"/>
        <a:buChar char="»"/>
        <a:defRPr sz="1711" kern="1200">
          <a:solidFill>
            <a:schemeClr val="tx1"/>
          </a:solidFill>
          <a:latin typeface="+mn-lt"/>
          <a:ea typeface="+mn-ea"/>
          <a:cs typeface="+mn-cs"/>
        </a:defRPr>
      </a:lvl5pPr>
      <a:lvl6pPr marL="2151300" indent="-195572" algn="l" defTabSz="391146" rtl="0" eaLnBrk="1" latinLnBrk="0" hangingPunct="1">
        <a:spcBef>
          <a:spcPct val="20000"/>
        </a:spcBef>
        <a:buFont typeface="Arial"/>
        <a:buChar char="•"/>
        <a:defRPr sz="1711" kern="1200">
          <a:solidFill>
            <a:schemeClr val="tx1"/>
          </a:solidFill>
          <a:latin typeface="+mn-lt"/>
          <a:ea typeface="+mn-ea"/>
          <a:cs typeface="+mn-cs"/>
        </a:defRPr>
      </a:lvl6pPr>
      <a:lvl7pPr marL="2542445" indent="-195572" algn="l" defTabSz="391146" rtl="0" eaLnBrk="1" latinLnBrk="0" hangingPunct="1">
        <a:spcBef>
          <a:spcPct val="20000"/>
        </a:spcBef>
        <a:buFont typeface="Arial"/>
        <a:buChar char="•"/>
        <a:defRPr sz="1711" kern="1200">
          <a:solidFill>
            <a:schemeClr val="tx1"/>
          </a:solidFill>
          <a:latin typeface="+mn-lt"/>
          <a:ea typeface="+mn-ea"/>
          <a:cs typeface="+mn-cs"/>
        </a:defRPr>
      </a:lvl7pPr>
      <a:lvl8pPr marL="2933592" indent="-195572" algn="l" defTabSz="391146" rtl="0" eaLnBrk="1" latinLnBrk="0" hangingPunct="1">
        <a:spcBef>
          <a:spcPct val="20000"/>
        </a:spcBef>
        <a:buFont typeface="Arial"/>
        <a:buChar char="•"/>
        <a:defRPr sz="1711" kern="1200">
          <a:solidFill>
            <a:schemeClr val="tx1"/>
          </a:solidFill>
          <a:latin typeface="+mn-lt"/>
          <a:ea typeface="+mn-ea"/>
          <a:cs typeface="+mn-cs"/>
        </a:defRPr>
      </a:lvl8pPr>
      <a:lvl9pPr marL="3324736" indent="-195572" algn="l" defTabSz="391146" rtl="0" eaLnBrk="1" latinLnBrk="0" hangingPunct="1">
        <a:spcBef>
          <a:spcPct val="20000"/>
        </a:spcBef>
        <a:buFont typeface="Arial"/>
        <a:buChar char="•"/>
        <a:defRPr sz="17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91146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91146" algn="l" defTabSz="391146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2pPr>
      <a:lvl3pPr marL="782292" algn="l" defTabSz="391146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3pPr>
      <a:lvl4pPr marL="1173436" algn="l" defTabSz="391146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4pPr>
      <a:lvl5pPr marL="1564582" algn="l" defTabSz="391146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5pPr>
      <a:lvl6pPr marL="1955727" algn="l" defTabSz="391146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6pPr>
      <a:lvl7pPr marL="2346874" algn="l" defTabSz="391146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7pPr>
      <a:lvl8pPr marL="2738018" algn="l" defTabSz="391146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8pPr>
      <a:lvl9pPr marL="3129164" algn="l" defTabSz="391146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xpera@aecoc.es" TargetMode="External"/><Relationship Id="rId2" Type="http://schemas.openxmlformats.org/officeDocument/2006/relationships/hyperlink" Target="https://www.aecoc.es/guias/buenas-practicas-para-la-prevencion-de-anisakis-en-la-cadena-de-suministros-de-productos-de-la-pesca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Guía prevención </a:t>
            </a:r>
            <a:r>
              <a:rPr lang="es-ES_tradnl" dirty="0" err="1" smtClean="0"/>
              <a:t>Anisakis</a:t>
            </a:r>
            <a:r>
              <a:rPr lang="es-ES_tradnl" dirty="0" smtClean="0"/>
              <a:t> AECOC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s-ES_tradnl" dirty="0"/>
              <a:t>Claves para la prevención y control de </a:t>
            </a:r>
            <a:r>
              <a:rPr lang="es-ES_tradnl" dirty="0" err="1"/>
              <a:t>Anisakis</a:t>
            </a:r>
            <a:r>
              <a:rPr lang="es-ES_tradnl" dirty="0"/>
              <a:t> en los productos de la pesca</a:t>
            </a:r>
          </a:p>
          <a:p>
            <a:r>
              <a:rPr lang="es-ES_tradnl" sz="2000" b="1" dirty="0" smtClean="0"/>
              <a:t>2019</a:t>
            </a:r>
            <a:endParaRPr lang="es-ES_tradnl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s-ES_tradnl" dirty="0" smtClean="0"/>
              <a:t>Área de Productos del Mar</a:t>
            </a:r>
          </a:p>
          <a:p>
            <a:r>
              <a:rPr lang="es-ES_tradnl" sz="1200" dirty="0" smtClean="0"/>
              <a:t>Colabora: Área </a:t>
            </a:r>
            <a:r>
              <a:rPr lang="es-ES_tradnl" sz="1200" dirty="0"/>
              <a:t>de Seguridad Alimentaria y Calidad</a:t>
            </a:r>
          </a:p>
          <a:p>
            <a:pPr lvl="0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720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dirty="0" smtClean="0"/>
              <a:t>Control de la temperatura</a:t>
            </a:r>
            <a:endParaRPr lang="es-ES" sz="1800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217" y="622349"/>
            <a:ext cx="8221717" cy="1850158"/>
          </a:xfrm>
          <a:prstGeom prst="rect">
            <a:avLst/>
          </a:prstGeom>
        </p:spPr>
        <p:txBody>
          <a:bodyPr vert="horz" lIns="0" tIns="90000" rIns="0" bIns="0"/>
          <a:lstStyle>
            <a:lvl1pPr algn="l" defTabSz="446102" rtl="0" eaLnBrk="1" latinLnBrk="0" hangingPunct="1">
              <a:spcBef>
                <a:spcPct val="0"/>
              </a:spcBef>
              <a:buNone/>
              <a:defRPr sz="1500" kern="1200">
                <a:solidFill>
                  <a:srgbClr val="18233F"/>
                </a:solidFill>
                <a:latin typeface="Poppins SemiBold"/>
                <a:ea typeface="+mj-ea"/>
                <a:cs typeface="Poppins SemiBold"/>
              </a:defRPr>
            </a:lvl1pPr>
          </a:lstStyle>
          <a:p>
            <a:pPr marL="342900" indent="-342900">
              <a:buFont typeface="+mj-lt"/>
              <a:buAutoNum type="arabicPeriod" startAt="7"/>
            </a:pPr>
            <a:endParaRPr lang="es-ES" sz="1400" dirty="0">
              <a:solidFill>
                <a:srgbClr val="1D1E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14217" y="755699"/>
            <a:ext cx="8315500" cy="1160985"/>
          </a:xfrm>
          <a:prstGeom prst="rect">
            <a:avLst/>
          </a:prstGeom>
        </p:spPr>
        <p:txBody>
          <a:bodyPr vert="horz" lIns="0" tIns="90000" rIns="0" bIns="0"/>
          <a:lstStyle>
            <a:lvl1pPr algn="l" defTabSz="446102" rtl="0" eaLnBrk="1" latinLnBrk="0" hangingPunct="1">
              <a:spcBef>
                <a:spcPct val="0"/>
              </a:spcBef>
              <a:buNone/>
              <a:defRPr sz="1500" kern="1200">
                <a:solidFill>
                  <a:srgbClr val="18233F"/>
                </a:solidFill>
                <a:latin typeface="Poppins SemiBold"/>
                <a:ea typeface="+mj-ea"/>
                <a:cs typeface="Poppins SemiBold"/>
              </a:defRPr>
            </a:lvl1pPr>
          </a:lstStyle>
          <a:p>
            <a:endParaRPr lang="es-ES" sz="1800" dirty="0" smtClean="0">
              <a:solidFill>
                <a:schemeClr val="tx1"/>
              </a:solidFill>
              <a:latin typeface="Poppins SemiBold" panose="02000000000000000000" pitchFamily="2" charset="0"/>
              <a:cs typeface="Poppins SemiBold" panose="02000000000000000000" pitchFamily="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14217" y="1047650"/>
            <a:ext cx="83155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El pescado debe mantenerse siempre a </a:t>
            </a:r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TEMPERATURA DE FUSIÓN DE HIELO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.</a:t>
            </a:r>
          </a:p>
          <a:p>
            <a:endParaRPr lang="es-ES" sz="1600" dirty="0" smtClean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676776" lvl="1" indent="-285750">
              <a:buFont typeface="Wingdings" panose="05000000000000000000" pitchFamily="2" charset="2"/>
              <a:buChar char="Ø"/>
            </a:pP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Control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de temperatura ambiental </a:t>
            </a:r>
            <a:endParaRPr lang="es-ES" sz="1600" dirty="0" smtClean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676776" lvl="1" indent="-285750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U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so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de hielo en las 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cajas (deben cubrir el producto) </a:t>
            </a:r>
          </a:p>
          <a:p>
            <a:pPr marL="676776" lvl="1" indent="-285750">
              <a:buFont typeface="Wingdings" panose="05000000000000000000" pitchFamily="2" charset="2"/>
              <a:buChar char="Ø"/>
            </a:pPr>
            <a:endParaRPr lang="es-ES" sz="1600" dirty="0" smtClean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lvl="1"/>
            <a:endParaRPr lang="es-ES" sz="1600" dirty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Sólo deben permanecer productos 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fuera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de las cámaras de conservación en el momento 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de: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600" dirty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676776" lvl="1" indent="-285750">
              <a:buFont typeface="Wingdings" panose="05000000000000000000" pitchFamily="2" charset="2"/>
              <a:buChar char="Ø"/>
            </a:pP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su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preparación en la sala de manipulación </a:t>
            </a:r>
            <a:endParaRPr lang="es-ES" sz="1600" dirty="0" smtClean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676776" lvl="1" indent="-285750">
              <a:buFont typeface="Wingdings" panose="05000000000000000000" pitchFamily="2" charset="2"/>
              <a:buChar char="Ø"/>
            </a:pP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en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la preparación de pedidos para su expedición </a:t>
            </a:r>
            <a:endParaRPr lang="es-ES" sz="1600" dirty="0" smtClean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676776" lvl="1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l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a refrigeración de estos espacios contribuye a mantener la cadena de frío del producto</a:t>
            </a:r>
            <a:endParaRPr lang="es-ES" sz="1600" b="1" dirty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7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dirty="0" smtClean="0"/>
              <a:t>Vigilancia y seguimiento</a:t>
            </a:r>
            <a:endParaRPr lang="es-ES" sz="1800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217" y="622349"/>
            <a:ext cx="8221717" cy="1850158"/>
          </a:xfrm>
          <a:prstGeom prst="rect">
            <a:avLst/>
          </a:prstGeom>
        </p:spPr>
        <p:txBody>
          <a:bodyPr vert="horz" lIns="0" tIns="90000" rIns="0" bIns="0"/>
          <a:lstStyle>
            <a:lvl1pPr algn="l" defTabSz="446102" rtl="0" eaLnBrk="1" latinLnBrk="0" hangingPunct="1">
              <a:spcBef>
                <a:spcPct val="0"/>
              </a:spcBef>
              <a:buNone/>
              <a:defRPr sz="1500" kern="1200">
                <a:solidFill>
                  <a:srgbClr val="18233F"/>
                </a:solidFill>
                <a:latin typeface="Poppins SemiBold"/>
                <a:ea typeface="+mj-ea"/>
                <a:cs typeface="Poppins SemiBold"/>
              </a:defRPr>
            </a:lvl1pPr>
          </a:lstStyle>
          <a:p>
            <a:pPr marL="342900" indent="-342900">
              <a:buFont typeface="+mj-lt"/>
              <a:buAutoNum type="arabicPeriod" startAt="7"/>
            </a:pPr>
            <a:endParaRPr lang="es-ES" sz="1400" dirty="0">
              <a:solidFill>
                <a:srgbClr val="1D1E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14217" y="755699"/>
            <a:ext cx="8315500" cy="1160985"/>
          </a:xfrm>
          <a:prstGeom prst="rect">
            <a:avLst/>
          </a:prstGeom>
        </p:spPr>
        <p:txBody>
          <a:bodyPr vert="horz" lIns="0" tIns="90000" rIns="0" bIns="0"/>
          <a:lstStyle>
            <a:lvl1pPr algn="l" defTabSz="446102" rtl="0" eaLnBrk="1" latinLnBrk="0" hangingPunct="1">
              <a:spcBef>
                <a:spcPct val="0"/>
              </a:spcBef>
              <a:buNone/>
              <a:defRPr sz="1500" kern="1200">
                <a:solidFill>
                  <a:srgbClr val="18233F"/>
                </a:solidFill>
                <a:latin typeface="Poppins SemiBold"/>
                <a:ea typeface="+mj-ea"/>
                <a:cs typeface="Poppins SemiBold"/>
              </a:defRPr>
            </a:lvl1pPr>
          </a:lstStyle>
          <a:p>
            <a:endParaRPr lang="es-ES" sz="1800" dirty="0" smtClean="0">
              <a:solidFill>
                <a:schemeClr val="tx1"/>
              </a:solidFill>
              <a:latin typeface="Poppins SemiBold" panose="02000000000000000000" pitchFamily="2" charset="0"/>
              <a:cs typeface="Poppins SemiBold" panose="02000000000000000000" pitchFamily="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14217" y="829930"/>
            <a:ext cx="83155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Procedimiento </a:t>
            </a:r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de vigilancia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, basado en una evaluación de riesgo, 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que contenga criterios de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muestreo y aceptación o rechazo del 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lote:</a:t>
            </a:r>
          </a:p>
          <a:p>
            <a:endParaRPr lang="es-ES" sz="1600" dirty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Una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evaluación del </a:t>
            </a:r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riesgo por especie, origen y/o proveedor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, basada en los datos históricos </a:t>
            </a:r>
            <a:endParaRPr lang="es-ES" sz="1600" dirty="0" smtClean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600" dirty="0" smtClean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Un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método o </a:t>
            </a:r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sistema de muestreo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que garantice 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la 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representatividad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 del lote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600" dirty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Instrucción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sobre cómo debe realizarse el muestreo 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y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la inspección, dando 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pautas concretas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por especie si es necesario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600" dirty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Criterios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de aceptación (con o sin incidencia) o rechazo del lote. Se recomienda establecer criterios 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específicos para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presencia de parásitos en vísceras, cavidad abdominal y músculos adyacentes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600" dirty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Sistema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de </a:t>
            </a:r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registro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 de los </a:t>
            </a:r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resultados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 de vigilancia y </a:t>
            </a:r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acciones tomadas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, especificando proveedor, 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especie, origen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25116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dirty="0" smtClean="0"/>
              <a:t>Vigilancia y seguimiento</a:t>
            </a:r>
            <a:endParaRPr lang="es-ES" sz="1800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217" y="622349"/>
            <a:ext cx="8221717" cy="1850158"/>
          </a:xfrm>
          <a:prstGeom prst="rect">
            <a:avLst/>
          </a:prstGeom>
        </p:spPr>
        <p:txBody>
          <a:bodyPr vert="horz" lIns="0" tIns="90000" rIns="0" bIns="0"/>
          <a:lstStyle>
            <a:lvl1pPr algn="l" defTabSz="446102" rtl="0" eaLnBrk="1" latinLnBrk="0" hangingPunct="1">
              <a:spcBef>
                <a:spcPct val="0"/>
              </a:spcBef>
              <a:buNone/>
              <a:defRPr sz="1500" kern="1200">
                <a:solidFill>
                  <a:srgbClr val="18233F"/>
                </a:solidFill>
                <a:latin typeface="Poppins SemiBold"/>
                <a:ea typeface="+mj-ea"/>
                <a:cs typeface="Poppins SemiBold"/>
              </a:defRPr>
            </a:lvl1pPr>
          </a:lstStyle>
          <a:p>
            <a:pPr marL="342900" indent="-342900">
              <a:buFont typeface="+mj-lt"/>
              <a:buAutoNum type="arabicPeriod" startAt="7"/>
            </a:pPr>
            <a:endParaRPr lang="es-ES" sz="1400" dirty="0">
              <a:solidFill>
                <a:srgbClr val="1D1E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14217" y="755699"/>
            <a:ext cx="8315500" cy="1160985"/>
          </a:xfrm>
          <a:prstGeom prst="rect">
            <a:avLst/>
          </a:prstGeom>
        </p:spPr>
        <p:txBody>
          <a:bodyPr vert="horz" lIns="0" tIns="90000" rIns="0" bIns="0"/>
          <a:lstStyle>
            <a:lvl1pPr algn="l" defTabSz="446102" rtl="0" eaLnBrk="1" latinLnBrk="0" hangingPunct="1">
              <a:spcBef>
                <a:spcPct val="0"/>
              </a:spcBef>
              <a:buNone/>
              <a:defRPr sz="1500" kern="1200">
                <a:solidFill>
                  <a:srgbClr val="18233F"/>
                </a:solidFill>
                <a:latin typeface="Poppins SemiBold"/>
                <a:ea typeface="+mj-ea"/>
                <a:cs typeface="Poppins SemiBold"/>
              </a:defRPr>
            </a:lvl1pPr>
          </a:lstStyle>
          <a:p>
            <a:endParaRPr lang="es-ES" sz="1800" dirty="0" smtClean="0">
              <a:solidFill>
                <a:schemeClr val="tx1"/>
              </a:solidFill>
              <a:latin typeface="Poppins SemiBold" panose="02000000000000000000" pitchFamily="2" charset="0"/>
              <a:cs typeface="Poppins SemiBold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194" y="755699"/>
            <a:ext cx="4755058" cy="389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14217" y="3390398"/>
            <a:ext cx="336897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Validación del sistema:</a:t>
            </a:r>
          </a:p>
          <a:p>
            <a:endParaRPr lang="es-ES" sz="600" dirty="0" smtClean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Comparar los resultados de dichas inspecciones con las tendencias en reclamaciones de clientes por </a:t>
            </a:r>
            <a:r>
              <a:rPr lang="es-ES" sz="1400" dirty="0" err="1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Anisakis</a:t>
            </a:r>
            <a:endParaRPr lang="es-ES" sz="1400" dirty="0"/>
          </a:p>
        </p:txBody>
      </p:sp>
      <p:sp>
        <p:nvSpPr>
          <p:cNvPr id="6" name="5 Rectángulo"/>
          <p:cNvSpPr/>
          <p:nvPr/>
        </p:nvSpPr>
        <p:spPr>
          <a:xfrm>
            <a:off x="414217" y="772030"/>
            <a:ext cx="323249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Técnicas </a:t>
            </a: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disponibles</a:t>
            </a:r>
          </a:p>
          <a:p>
            <a:endParaRPr lang="es-ES" sz="600" b="1" dirty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Inspección </a:t>
            </a: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visual </a:t>
            </a: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exhaustiva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500" dirty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Ensayos con </a:t>
            </a:r>
            <a:r>
              <a:rPr lang="es-ES" sz="1400" b="1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luz ultravioleta </a:t>
            </a: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(propiedades de </a:t>
            </a:r>
            <a:r>
              <a:rPr lang="es-ES" sz="1400" dirty="0" err="1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fluroescencia</a:t>
            </a: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 de </a:t>
            </a:r>
            <a:r>
              <a:rPr lang="es-ES" sz="1400" dirty="0" err="1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Anisakis</a:t>
            </a:r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500" dirty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Sistema de </a:t>
            </a:r>
            <a:r>
              <a:rPr lang="es-ES" sz="1400" b="1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detección en tiempo </a:t>
            </a: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real </a:t>
            </a:r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(procesado </a:t>
            </a: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de imágenes obtenidas </a:t>
            </a:r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por </a:t>
            </a: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escaneado de alta </a:t>
            </a:r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resolución). </a:t>
            </a:r>
            <a:endParaRPr lang="es-ES" sz="1400" dirty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dirty="0" smtClean="0"/>
              <a:t>Formación de los equipos de trabajo</a:t>
            </a:r>
            <a:endParaRPr lang="es-ES" sz="1800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67325" y="776908"/>
            <a:ext cx="8221717" cy="1458007"/>
          </a:xfrm>
          <a:prstGeom prst="rect">
            <a:avLst/>
          </a:prstGeom>
        </p:spPr>
        <p:txBody>
          <a:bodyPr vert="horz" lIns="0" tIns="90000" rIns="0" bIns="0"/>
          <a:lstStyle>
            <a:lvl1pPr algn="l" defTabSz="446102" rtl="0" eaLnBrk="1" latinLnBrk="0" hangingPunct="1">
              <a:spcBef>
                <a:spcPct val="0"/>
              </a:spcBef>
              <a:buNone/>
              <a:defRPr sz="1500" kern="1200">
                <a:solidFill>
                  <a:srgbClr val="18233F"/>
                </a:solidFill>
                <a:latin typeface="Poppins SemiBold"/>
                <a:ea typeface="+mj-ea"/>
                <a:cs typeface="Poppins SemiBold"/>
              </a:defRPr>
            </a:lvl1pPr>
          </a:lstStyle>
          <a:p>
            <a:r>
              <a:rPr lang="es-ES" sz="1600" dirty="0" smtClean="0">
                <a:solidFill>
                  <a:srgbClr val="1D1E3D"/>
                </a:solidFill>
                <a:latin typeface="Poppins Light" panose="020B0604020202020204" charset="0"/>
                <a:cs typeface="Poppins Light" panose="020B0604020202020204" charset="0"/>
              </a:rPr>
              <a:t>Definir un plan de formación adaptado las necesidades específicas de la empresa y a los distintos perfiles profesionales. A modo de </a:t>
            </a:r>
            <a:r>
              <a:rPr lang="es-ES" sz="1600" b="1" dirty="0" smtClean="0">
                <a:solidFill>
                  <a:srgbClr val="1D1E3D"/>
                </a:solidFill>
                <a:latin typeface="Poppins Light" panose="020B0604020202020204" charset="0"/>
                <a:cs typeface="Poppins Light" panose="020B0604020202020204" charset="0"/>
              </a:rPr>
              <a:t>ejemplo</a:t>
            </a:r>
            <a:r>
              <a:rPr lang="es-ES" sz="1600" dirty="0" smtClean="0">
                <a:solidFill>
                  <a:srgbClr val="1D1E3D"/>
                </a:solidFill>
                <a:latin typeface="Poppins Light" panose="020B0604020202020204" charset="0"/>
                <a:cs typeface="Poppins Light" panose="020B0604020202020204" charset="0"/>
              </a:rPr>
              <a:t>:</a:t>
            </a:r>
          </a:p>
          <a:p>
            <a:endParaRPr lang="es-ES" sz="1600" dirty="0">
              <a:solidFill>
                <a:srgbClr val="1D1E3D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ES" sz="1400" dirty="0" smtClean="0">
              <a:solidFill>
                <a:srgbClr val="17234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endParaRPr lang="es-ES" sz="1400" dirty="0">
              <a:solidFill>
                <a:srgbClr val="17234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endParaRPr lang="es-ES" sz="1400" dirty="0">
              <a:solidFill>
                <a:srgbClr val="17234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67325" y="776908"/>
            <a:ext cx="8315500" cy="1160985"/>
          </a:xfrm>
          <a:prstGeom prst="rect">
            <a:avLst/>
          </a:prstGeom>
        </p:spPr>
        <p:txBody>
          <a:bodyPr vert="horz" lIns="0" tIns="90000" rIns="0" bIns="0"/>
          <a:lstStyle>
            <a:lvl1pPr algn="l" defTabSz="446102" rtl="0" eaLnBrk="1" latinLnBrk="0" hangingPunct="1">
              <a:spcBef>
                <a:spcPct val="0"/>
              </a:spcBef>
              <a:buNone/>
              <a:defRPr sz="1500" kern="1200">
                <a:solidFill>
                  <a:srgbClr val="18233F"/>
                </a:solidFill>
                <a:latin typeface="Poppins SemiBold"/>
                <a:ea typeface="+mj-ea"/>
                <a:cs typeface="Poppins SemiBold"/>
              </a:defRPr>
            </a:lvl1pPr>
          </a:lstStyle>
          <a:p>
            <a:endParaRPr lang="es-ES" sz="1800" dirty="0" smtClean="0">
              <a:solidFill>
                <a:schemeClr val="tx1"/>
              </a:solidFill>
              <a:latin typeface="Poppins SemiBold" panose="02000000000000000000" pitchFamily="2" charset="0"/>
              <a:cs typeface="Poppins SemiBold" panose="020000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62" y="1498448"/>
            <a:ext cx="8589042" cy="185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78285" y="3717850"/>
            <a:ext cx="83997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rgbClr val="1D1E3D"/>
                </a:solidFill>
                <a:latin typeface="Poppins Light" panose="020B0604020202020204" charset="0"/>
                <a:ea typeface="+mj-ea"/>
                <a:cs typeface="Poppins Light" panose="020B0604020202020204" charset="0"/>
              </a:rPr>
              <a:t>Formación </a:t>
            </a:r>
            <a:r>
              <a:rPr lang="es-ES" sz="1600" dirty="0">
                <a:solidFill>
                  <a:srgbClr val="1D1E3D"/>
                </a:solidFill>
                <a:latin typeface="Poppins Light" panose="020B0604020202020204" charset="0"/>
                <a:ea typeface="+mj-ea"/>
                <a:cs typeface="Poppins Light" panose="020B0604020202020204" charset="0"/>
              </a:rPr>
              <a:t>teórica </a:t>
            </a:r>
            <a:r>
              <a:rPr lang="es-ES" sz="1600" dirty="0" smtClean="0">
                <a:solidFill>
                  <a:srgbClr val="1D1E3D"/>
                </a:solidFill>
                <a:latin typeface="Poppins Light" panose="020B0604020202020204" charset="0"/>
                <a:ea typeface="+mj-ea"/>
                <a:cs typeface="Poppins Light" panose="020B0604020202020204" charset="0"/>
              </a:rPr>
              <a:t>acompañada de </a:t>
            </a:r>
            <a:r>
              <a:rPr lang="es-ES" sz="1600" dirty="0">
                <a:solidFill>
                  <a:srgbClr val="1D1E3D"/>
                </a:solidFill>
                <a:latin typeface="Poppins Light" panose="020B0604020202020204" charset="0"/>
                <a:ea typeface="+mj-ea"/>
                <a:cs typeface="Poppins Light" panose="020B0604020202020204" charset="0"/>
              </a:rPr>
              <a:t>una </a:t>
            </a:r>
            <a:r>
              <a:rPr lang="es-ES" sz="1600" b="1" dirty="0">
                <a:solidFill>
                  <a:srgbClr val="1D1E3D"/>
                </a:solidFill>
                <a:latin typeface="Poppins Light" panose="020B0604020202020204" charset="0"/>
                <a:ea typeface="+mj-ea"/>
                <a:cs typeface="Poppins Light" panose="020B0604020202020204" charset="0"/>
              </a:rPr>
              <a:t>capacitación práctica </a:t>
            </a:r>
            <a:r>
              <a:rPr lang="es-ES" sz="1600" dirty="0">
                <a:solidFill>
                  <a:srgbClr val="1D1E3D"/>
                </a:solidFill>
                <a:latin typeface="Poppins Light" panose="020B0604020202020204" charset="0"/>
                <a:ea typeface="+mj-ea"/>
                <a:cs typeface="Poppins Light" panose="020B0604020202020204" charset="0"/>
              </a:rPr>
              <a:t>en el </a:t>
            </a:r>
            <a:r>
              <a:rPr lang="es-ES" sz="1600" dirty="0" smtClean="0">
                <a:solidFill>
                  <a:srgbClr val="1D1E3D"/>
                </a:solidFill>
                <a:latin typeface="Poppins Light" panose="020B0604020202020204" charset="0"/>
                <a:ea typeface="+mj-ea"/>
                <a:cs typeface="Poppins Light" panose="020B0604020202020204" charset="0"/>
              </a:rPr>
              <a:t>puesto de trabajo</a:t>
            </a:r>
          </a:p>
          <a:p>
            <a:endParaRPr lang="es-ES" sz="600" dirty="0" smtClean="0">
              <a:solidFill>
                <a:srgbClr val="1D1E3D"/>
              </a:solidFill>
              <a:latin typeface="Poppins Light" panose="020B0604020202020204" charset="0"/>
              <a:ea typeface="+mj-ea"/>
              <a:cs typeface="Poppins Light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rgbClr val="1D1E3D"/>
                </a:solidFill>
                <a:latin typeface="Poppins Light" panose="020B0604020202020204" charset="0"/>
                <a:ea typeface="+mj-ea"/>
                <a:cs typeface="Poppins Light" panose="020B0604020202020204" charset="0"/>
              </a:rPr>
              <a:t>Plan </a:t>
            </a:r>
            <a:r>
              <a:rPr lang="es-ES" sz="1600" dirty="0">
                <a:solidFill>
                  <a:srgbClr val="1D1E3D"/>
                </a:solidFill>
                <a:latin typeface="Poppins Light" panose="020B0604020202020204" charset="0"/>
                <a:ea typeface="+mj-ea"/>
                <a:cs typeface="Poppins Light" panose="020B0604020202020204" charset="0"/>
              </a:rPr>
              <a:t>de formación </a:t>
            </a:r>
            <a:r>
              <a:rPr lang="es-ES" sz="1600" b="1" dirty="0" smtClean="0">
                <a:solidFill>
                  <a:srgbClr val="1D1E3D"/>
                </a:solidFill>
                <a:latin typeface="Poppins Light" panose="020B0604020202020204" charset="0"/>
                <a:ea typeface="+mj-ea"/>
                <a:cs typeface="Poppins Light" panose="020B0604020202020204" charset="0"/>
              </a:rPr>
              <a:t>revisado</a:t>
            </a:r>
            <a:r>
              <a:rPr lang="es-ES" sz="1600" dirty="0" smtClean="0">
                <a:solidFill>
                  <a:srgbClr val="1D1E3D"/>
                </a:solidFill>
                <a:latin typeface="Poppins Light" panose="020B0604020202020204" charset="0"/>
                <a:ea typeface="+mj-ea"/>
                <a:cs typeface="Poppins Light" panose="020B0604020202020204" charset="0"/>
              </a:rPr>
              <a:t> en </a:t>
            </a:r>
            <a:r>
              <a:rPr lang="es-ES" sz="1600" dirty="0">
                <a:solidFill>
                  <a:srgbClr val="1D1E3D"/>
                </a:solidFill>
                <a:latin typeface="Poppins Light" panose="020B0604020202020204" charset="0"/>
                <a:ea typeface="+mj-ea"/>
                <a:cs typeface="Poppins Light" panose="020B0604020202020204" charset="0"/>
              </a:rPr>
              <a:t>función de las tendencias o incumplimientos </a:t>
            </a:r>
            <a:r>
              <a:rPr lang="es-ES" sz="1600" dirty="0" smtClean="0">
                <a:solidFill>
                  <a:srgbClr val="1D1E3D"/>
                </a:solidFill>
                <a:latin typeface="Poppins Light" panose="020B0604020202020204" charset="0"/>
                <a:ea typeface="+mj-ea"/>
                <a:cs typeface="Poppins Light" panose="020B0604020202020204" charset="0"/>
              </a:rPr>
              <a:t>recurrentes detectados </a:t>
            </a:r>
            <a:endParaRPr lang="es-ES" sz="1600" dirty="0">
              <a:solidFill>
                <a:srgbClr val="1D1E3D"/>
              </a:solidFill>
              <a:latin typeface="Poppins Light" panose="020B0604020202020204" charset="0"/>
              <a:ea typeface="+mj-ea"/>
              <a:cs typeface="Poppins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4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dirty="0" smtClean="0"/>
              <a:t>Buenas prácticas en Barco de pesca</a:t>
            </a:r>
            <a:endParaRPr lang="es-ES" sz="18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67325" y="776908"/>
            <a:ext cx="8315500" cy="1160985"/>
          </a:xfrm>
          <a:prstGeom prst="rect">
            <a:avLst/>
          </a:prstGeom>
        </p:spPr>
        <p:txBody>
          <a:bodyPr vert="horz" lIns="0" tIns="90000" rIns="0" bIns="0"/>
          <a:lstStyle>
            <a:lvl1pPr algn="l" defTabSz="446102" rtl="0" eaLnBrk="1" latinLnBrk="0" hangingPunct="1">
              <a:spcBef>
                <a:spcPct val="0"/>
              </a:spcBef>
              <a:buNone/>
              <a:defRPr sz="1500" kern="1200">
                <a:solidFill>
                  <a:srgbClr val="18233F"/>
                </a:solidFill>
                <a:latin typeface="Poppins SemiBold"/>
                <a:ea typeface="+mj-ea"/>
                <a:cs typeface="Poppins SemiBold"/>
              </a:defRPr>
            </a:lvl1pPr>
          </a:lstStyle>
          <a:p>
            <a:endParaRPr lang="es-ES" sz="1800" dirty="0" smtClean="0">
              <a:solidFill>
                <a:schemeClr val="tx1"/>
              </a:solidFill>
              <a:latin typeface="Poppins SemiBold" panose="02000000000000000000" pitchFamily="2" charset="0"/>
              <a:cs typeface="Poppins SemiBold" panose="02000000000000000000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5" y="1049111"/>
            <a:ext cx="7391400" cy="326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311286" y="4304893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Lonja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4363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dirty="0" smtClean="0"/>
              <a:t>Buenas prácticas en Barco de pesca</a:t>
            </a:r>
            <a:endParaRPr lang="es-ES" sz="18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67325" y="776908"/>
            <a:ext cx="8315500" cy="1160985"/>
          </a:xfrm>
          <a:prstGeom prst="rect">
            <a:avLst/>
          </a:prstGeom>
        </p:spPr>
        <p:txBody>
          <a:bodyPr vert="horz" lIns="0" tIns="90000" rIns="0" bIns="0"/>
          <a:lstStyle>
            <a:lvl1pPr algn="l" defTabSz="446102" rtl="0" eaLnBrk="1" latinLnBrk="0" hangingPunct="1">
              <a:spcBef>
                <a:spcPct val="0"/>
              </a:spcBef>
              <a:buNone/>
              <a:defRPr sz="1500" kern="1200">
                <a:solidFill>
                  <a:srgbClr val="18233F"/>
                </a:solidFill>
                <a:latin typeface="Poppins SemiBold"/>
                <a:ea typeface="+mj-ea"/>
                <a:cs typeface="Poppins SemiBold"/>
              </a:defRPr>
            </a:lvl1pPr>
          </a:lstStyle>
          <a:p>
            <a:endParaRPr lang="es-ES" sz="1800" dirty="0" smtClean="0">
              <a:solidFill>
                <a:schemeClr val="tx1"/>
              </a:solidFill>
              <a:latin typeface="Poppins SemiBold" panose="02000000000000000000" pitchFamily="2" charset="0"/>
              <a:cs typeface="Poppins SemiBold" panose="02000000000000000000" pitchFamily="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67325" y="837352"/>
            <a:ext cx="836239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M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edidas </a:t>
            </a:r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preventivas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en barco son: </a:t>
            </a:r>
            <a:endParaRPr lang="es-ES" sz="1600" dirty="0" smtClean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endParaRPr lang="es-ES" sz="1600" dirty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Evisceración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lo antes posible tras la captura 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(no todas las especies se evisceran en barco) </a:t>
            </a:r>
          </a:p>
          <a:p>
            <a:pPr marL="342900" indent="-342900">
              <a:buFont typeface="+mj-lt"/>
              <a:buAutoNum type="arabicPeriod"/>
            </a:pPr>
            <a:endParaRPr lang="es-ES" sz="600" dirty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Lavado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de la cavidad abdominal y la musculatura </a:t>
            </a:r>
            <a:r>
              <a:rPr lang="es-ES" sz="1600" dirty="0" err="1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periaxial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 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con 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agua limpia a presión</a:t>
            </a:r>
          </a:p>
          <a:p>
            <a:pPr marL="342900" indent="-342900">
              <a:buFont typeface="+mj-lt"/>
              <a:buAutoNum type="arabicPeriod"/>
            </a:pPr>
            <a:endParaRPr lang="es-ES" sz="600" b="1" dirty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Añadir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hielo y almacenamiento en </a:t>
            </a:r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temperatura 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adecuada</a:t>
            </a:r>
          </a:p>
          <a:p>
            <a:pPr marL="342900" indent="-342900">
              <a:buFont typeface="+mj-lt"/>
              <a:buAutoNum type="arabicPeriod"/>
            </a:pPr>
            <a:endParaRPr lang="es-ES" sz="600" b="1" dirty="0" smtClean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No </a:t>
            </a:r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tirar las vísceras al mar sin tratamiento previo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para evitar la proliferación del </a:t>
            </a:r>
            <a:r>
              <a:rPr lang="es-ES" sz="1600" dirty="0" err="1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Anisakis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 al 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medio:</a:t>
            </a:r>
          </a:p>
          <a:p>
            <a:pPr marL="733926" lvl="1" indent="-34290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Los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buques que utilicen una 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sistema de tratamiento de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vísceras (a través de aplicación de calor o 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congelado) pueden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verterlas al mar una vez 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inactivadas</a:t>
            </a:r>
            <a:endParaRPr lang="es-ES" sz="1600" dirty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733926" lvl="1" indent="-34290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Si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no se pueden </a:t>
            </a:r>
            <a:r>
              <a:rPr lang="es-ES" sz="1600" dirty="0" err="1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inertizar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,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se recomienda almacenarlas en frío y gestionar en tierra de 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forma segura</a:t>
            </a:r>
            <a:endParaRPr lang="es-ES" sz="1600" dirty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dirty="0" smtClean="0"/>
              <a:t>Buenas prácticas en Lonja</a:t>
            </a:r>
            <a:endParaRPr lang="es-ES" sz="18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67325" y="776908"/>
            <a:ext cx="8315500" cy="1160985"/>
          </a:xfrm>
          <a:prstGeom prst="rect">
            <a:avLst/>
          </a:prstGeom>
        </p:spPr>
        <p:txBody>
          <a:bodyPr vert="horz" lIns="0" tIns="90000" rIns="0" bIns="0"/>
          <a:lstStyle>
            <a:lvl1pPr algn="l" defTabSz="446102" rtl="0" eaLnBrk="1" latinLnBrk="0" hangingPunct="1">
              <a:spcBef>
                <a:spcPct val="0"/>
              </a:spcBef>
              <a:buNone/>
              <a:defRPr sz="1500" kern="1200">
                <a:solidFill>
                  <a:srgbClr val="18233F"/>
                </a:solidFill>
                <a:latin typeface="Poppins SemiBold"/>
                <a:ea typeface="+mj-ea"/>
                <a:cs typeface="Poppins SemiBold"/>
              </a:defRPr>
            </a:lvl1pPr>
          </a:lstStyle>
          <a:p>
            <a:endParaRPr lang="es-ES" sz="1800" dirty="0" smtClean="0">
              <a:solidFill>
                <a:schemeClr val="tx1"/>
              </a:solidFill>
              <a:latin typeface="Poppins SemiBold" panose="02000000000000000000" pitchFamily="2" charset="0"/>
              <a:cs typeface="Poppins SemiBold" panose="02000000000000000000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25" y="1065876"/>
            <a:ext cx="8257678" cy="245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5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dirty="0" smtClean="0"/>
              <a:t>Buenas prácticas en Lonja</a:t>
            </a:r>
            <a:endParaRPr lang="es-ES" sz="18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67325" y="776908"/>
            <a:ext cx="8315500" cy="1160985"/>
          </a:xfrm>
          <a:prstGeom prst="rect">
            <a:avLst/>
          </a:prstGeom>
        </p:spPr>
        <p:txBody>
          <a:bodyPr vert="horz" lIns="0" tIns="90000" rIns="0" bIns="0"/>
          <a:lstStyle>
            <a:lvl1pPr algn="l" defTabSz="446102" rtl="0" eaLnBrk="1" latinLnBrk="0" hangingPunct="1">
              <a:spcBef>
                <a:spcPct val="0"/>
              </a:spcBef>
              <a:buNone/>
              <a:defRPr sz="1500" kern="1200">
                <a:solidFill>
                  <a:srgbClr val="18233F"/>
                </a:solidFill>
                <a:latin typeface="Poppins SemiBold"/>
                <a:ea typeface="+mj-ea"/>
                <a:cs typeface="Poppins SemiBold"/>
              </a:defRPr>
            </a:lvl1pPr>
          </a:lstStyle>
          <a:p>
            <a:endParaRPr lang="es-ES" sz="1800" dirty="0" smtClean="0">
              <a:solidFill>
                <a:schemeClr val="tx1"/>
              </a:solidFill>
              <a:latin typeface="Poppins SemiBold" panose="02000000000000000000" pitchFamily="2" charset="0"/>
              <a:cs typeface="Poppins SemiBold" panose="02000000000000000000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67325" y="924440"/>
            <a:ext cx="836239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Aplicar un sistema de inspección y seguimiento por buque:</a:t>
            </a:r>
          </a:p>
          <a:p>
            <a:endParaRPr lang="es-ES" sz="600" dirty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Aplicar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medidas correctivas en caso de detectar 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incidencias recurrentes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Incentivar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aquellos barcos que operan de acuerdo a unas buenas 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prácticas</a:t>
            </a:r>
          </a:p>
          <a:p>
            <a:endParaRPr lang="es-ES" sz="1600" dirty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endParaRPr lang="es-ES" sz="600" dirty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Establecer </a:t>
            </a:r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criterios para definir el grado de 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parasitación:</a:t>
            </a:r>
          </a:p>
          <a:p>
            <a:endParaRPr lang="es-ES" sz="600" b="1" dirty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Aceptación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del lote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Reacondicionamiento</a:t>
            </a:r>
            <a:endParaRPr lang="es-ES" sz="1600" dirty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Rechazo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de unidades / 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lotes</a:t>
            </a:r>
          </a:p>
          <a:p>
            <a:endParaRPr lang="es-ES" sz="1600" dirty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Gestión de vísceras en 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tierra</a:t>
            </a:r>
          </a:p>
          <a:p>
            <a:endParaRPr lang="es-ES" sz="600" b="1" dirty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En caso de 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gestionar las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vísceras 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en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tierra, se </a:t>
            </a:r>
            <a:r>
              <a:rPr lang="es-ES" sz="1600" dirty="0" err="1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inertizarán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 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debidamente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Consideradas producto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SANDACH que debe ser tratado por gestores autorizados.</a:t>
            </a:r>
          </a:p>
        </p:txBody>
      </p:sp>
    </p:spTree>
    <p:extLst>
      <p:ext uri="{BB962C8B-B14F-4D97-AF65-F5344CB8AC3E}">
        <p14:creationId xmlns:p14="http://schemas.microsoft.com/office/powerpoint/2010/main" val="428590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dirty="0" smtClean="0"/>
              <a:t>Buenas prácticas en Mayorista</a:t>
            </a:r>
            <a:endParaRPr lang="es-ES" sz="18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67325" y="776908"/>
            <a:ext cx="8315500" cy="1160985"/>
          </a:xfrm>
          <a:prstGeom prst="rect">
            <a:avLst/>
          </a:prstGeom>
        </p:spPr>
        <p:txBody>
          <a:bodyPr vert="horz" lIns="0" tIns="90000" rIns="0" bIns="0"/>
          <a:lstStyle>
            <a:lvl1pPr algn="l" defTabSz="446102" rtl="0" eaLnBrk="1" latinLnBrk="0" hangingPunct="1">
              <a:spcBef>
                <a:spcPct val="0"/>
              </a:spcBef>
              <a:buNone/>
              <a:defRPr sz="1500" kern="1200">
                <a:solidFill>
                  <a:srgbClr val="18233F"/>
                </a:solidFill>
                <a:latin typeface="Poppins SemiBold"/>
                <a:ea typeface="+mj-ea"/>
                <a:cs typeface="Poppins SemiBold"/>
              </a:defRPr>
            </a:lvl1pPr>
          </a:lstStyle>
          <a:p>
            <a:endParaRPr lang="es-ES" sz="1800" dirty="0" smtClean="0">
              <a:solidFill>
                <a:schemeClr val="tx1"/>
              </a:solidFill>
              <a:latin typeface="Poppins SemiBold" panose="02000000000000000000" pitchFamily="2" charset="0"/>
              <a:cs typeface="Poppins SemiBold" panose="02000000000000000000" pitchFamily="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58886" y="734519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Lonja</a:t>
            </a:r>
            <a:endParaRPr lang="es-ES" sz="1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1873"/>
            <a:ext cx="3782720" cy="449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392320" y="865151"/>
            <a:ext cx="433739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Recepción de </a:t>
            </a: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producto: </a:t>
            </a:r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Muestreo </a:t>
            </a: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según </a:t>
            </a:r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evaluación del riesgo. </a:t>
            </a: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Registro del grado de parasitación. </a:t>
            </a:r>
            <a:endParaRPr lang="es-ES" sz="1400" dirty="0" smtClean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600" dirty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Evisceración de </a:t>
            </a: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pescado: </a:t>
            </a: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I</a:t>
            </a:r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nstrucciones definidas en la guía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600" dirty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Preparación </a:t>
            </a:r>
            <a:r>
              <a:rPr lang="es-ES" sz="1400" b="1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de pescado en filetes y otras </a:t>
            </a: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presentaciones: </a:t>
            </a:r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Permite</a:t>
            </a: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 </a:t>
            </a:r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examen </a:t>
            </a: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visual del producto y proceder a la eliminación de los parásitos. </a:t>
            </a:r>
            <a:endParaRPr lang="es-ES" sz="1400" dirty="0" smtClean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600" dirty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Expedición: </a:t>
            </a:r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Si </a:t>
            </a: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no se expide </a:t>
            </a:r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inmediatamente almacenar </a:t>
            </a: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en la cámara de refrigeración y/o con hielo. </a:t>
            </a:r>
            <a:endParaRPr lang="es-ES" sz="1400" dirty="0" smtClean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600" dirty="0" smtClean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Congelación: </a:t>
            </a:r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garantizar </a:t>
            </a: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que se han practicado las medidas de congelación recomendadas por AECOSAN </a:t>
            </a:r>
          </a:p>
        </p:txBody>
      </p:sp>
    </p:spTree>
    <p:extLst>
      <p:ext uri="{BB962C8B-B14F-4D97-AF65-F5344CB8AC3E}">
        <p14:creationId xmlns:p14="http://schemas.microsoft.com/office/powerpoint/2010/main" val="20916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dirty="0" smtClean="0"/>
              <a:t>Buenas prácticas en Punto de Venta</a:t>
            </a:r>
            <a:endParaRPr lang="es-ES" sz="18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67325" y="776908"/>
            <a:ext cx="8315500" cy="1160985"/>
          </a:xfrm>
          <a:prstGeom prst="rect">
            <a:avLst/>
          </a:prstGeom>
        </p:spPr>
        <p:txBody>
          <a:bodyPr vert="horz" lIns="0" tIns="90000" rIns="0" bIns="0"/>
          <a:lstStyle>
            <a:lvl1pPr algn="l" defTabSz="446102" rtl="0" eaLnBrk="1" latinLnBrk="0" hangingPunct="1">
              <a:spcBef>
                <a:spcPct val="0"/>
              </a:spcBef>
              <a:buNone/>
              <a:defRPr sz="1500" kern="1200">
                <a:solidFill>
                  <a:srgbClr val="18233F"/>
                </a:solidFill>
                <a:latin typeface="Poppins SemiBold"/>
                <a:ea typeface="+mj-ea"/>
                <a:cs typeface="Poppins SemiBold"/>
              </a:defRPr>
            </a:lvl1pPr>
          </a:lstStyle>
          <a:p>
            <a:endParaRPr lang="es-ES" sz="1800" dirty="0" smtClean="0">
              <a:solidFill>
                <a:schemeClr val="tx1"/>
              </a:solidFill>
              <a:latin typeface="Poppins SemiBold" panose="02000000000000000000" pitchFamily="2" charset="0"/>
              <a:cs typeface="Poppins SemiBold" panose="02000000000000000000" pitchFamily="2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009712355"/>
              </p:ext>
            </p:extLst>
          </p:nvPr>
        </p:nvGraphicFramePr>
        <p:xfrm>
          <a:off x="414217" y="631874"/>
          <a:ext cx="8315500" cy="438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28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dirty="0" smtClean="0"/>
              <a:t>Miembros del Grupo de trabajo</a:t>
            </a:r>
            <a:endParaRPr lang="es-ES" sz="1800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194776" y="1471591"/>
            <a:ext cx="7534942" cy="1850158"/>
          </a:xfrm>
          <a:prstGeom prst="rect">
            <a:avLst/>
          </a:prstGeom>
        </p:spPr>
        <p:txBody>
          <a:bodyPr vert="horz" lIns="0" tIns="90000" rIns="0" bIns="0"/>
          <a:lstStyle>
            <a:lvl1pPr algn="l" defTabSz="446102" rtl="0" eaLnBrk="1" latinLnBrk="0" hangingPunct="1">
              <a:spcBef>
                <a:spcPct val="0"/>
              </a:spcBef>
              <a:buNone/>
              <a:defRPr sz="1500" kern="1200">
                <a:solidFill>
                  <a:srgbClr val="18233F"/>
                </a:solidFill>
                <a:latin typeface="Poppins SemiBold"/>
                <a:ea typeface="+mj-ea"/>
                <a:cs typeface="Poppins SemiBold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1D1E3D"/>
                </a:solidFill>
                <a:latin typeface="Poppins Light" panose="020B0604020202020204" charset="0"/>
                <a:cs typeface="Poppins Light" panose="020B0604020202020204" charset="0"/>
              </a:rPr>
              <a:t>Puerto de </a:t>
            </a:r>
            <a:r>
              <a:rPr lang="es-ES" sz="1600" dirty="0" err="1" smtClean="0">
                <a:solidFill>
                  <a:srgbClr val="1D1E3D"/>
                </a:solidFill>
                <a:latin typeface="Poppins Light" panose="020B0604020202020204" charset="0"/>
                <a:cs typeface="Poppins Light" panose="020B0604020202020204" charset="0"/>
              </a:rPr>
              <a:t>Celeiro</a:t>
            </a:r>
            <a:endParaRPr lang="es-ES" sz="1600" dirty="0" smtClean="0">
              <a:solidFill>
                <a:srgbClr val="1D1E3D"/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1D1E3D"/>
                </a:solidFill>
                <a:latin typeface="Poppins Light" panose="020B0604020202020204" charset="0"/>
                <a:cs typeface="Poppins Light" panose="020B0604020202020204" charset="0"/>
              </a:rPr>
              <a:t>OPP Lugo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1D1E3D"/>
                </a:solidFill>
                <a:latin typeface="Poppins Light" panose="020B0604020202020204" charset="0"/>
                <a:cs typeface="Poppins Light" panose="020B0604020202020204" charset="0"/>
              </a:rPr>
              <a:t>Rula de Avilés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1D1E3D"/>
                </a:solidFill>
                <a:latin typeface="Poppins Light" panose="020B0604020202020204" charset="0"/>
                <a:cs typeface="Poppins Light" panose="020B0604020202020204" charset="0"/>
              </a:rPr>
              <a:t>Grupo Pescanova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1D1E3D"/>
                </a:solidFill>
                <a:latin typeface="Poppins Light" panose="020B0604020202020204" charset="0"/>
                <a:cs typeface="Poppins Light" panose="020B0604020202020204" charset="0"/>
              </a:rPr>
              <a:t>Gran </a:t>
            </a:r>
            <a:r>
              <a:rPr lang="es-ES" sz="1600" dirty="0" err="1">
                <a:solidFill>
                  <a:srgbClr val="1D1E3D"/>
                </a:solidFill>
                <a:latin typeface="Poppins Light" panose="020B0604020202020204" charset="0"/>
                <a:cs typeface="Poppins Light" panose="020B0604020202020204" charset="0"/>
              </a:rPr>
              <a:t>Blau</a:t>
            </a:r>
            <a:endParaRPr lang="es-ES" sz="1600" dirty="0">
              <a:solidFill>
                <a:srgbClr val="1D1E3D"/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endParaRPr lang="es-ES" sz="1600" dirty="0" smtClean="0">
              <a:solidFill>
                <a:srgbClr val="1D1E3D"/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endParaRPr lang="es-ES" sz="1800" dirty="0">
              <a:solidFill>
                <a:srgbClr val="1D1E3D"/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r>
              <a:rPr lang="es-ES" sz="1800" dirty="0" smtClean="0">
                <a:solidFill>
                  <a:srgbClr val="1D1E3D"/>
                </a:solidFill>
                <a:latin typeface="Poppins Light" panose="020B0604020202020204" charset="0"/>
                <a:cs typeface="Poppins Light" panose="020B0604020202020204" charset="0"/>
              </a:rPr>
              <a:t> 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14217" y="755699"/>
            <a:ext cx="8315500" cy="1160985"/>
          </a:xfrm>
          <a:prstGeom prst="rect">
            <a:avLst/>
          </a:prstGeom>
        </p:spPr>
        <p:txBody>
          <a:bodyPr vert="horz" lIns="0" tIns="90000" rIns="0" bIns="0"/>
          <a:lstStyle>
            <a:lvl1pPr algn="l" defTabSz="446102" rtl="0" eaLnBrk="1" latinLnBrk="0" hangingPunct="1">
              <a:spcBef>
                <a:spcPct val="0"/>
              </a:spcBef>
              <a:buNone/>
              <a:defRPr sz="1500" kern="1200">
                <a:solidFill>
                  <a:srgbClr val="18233F"/>
                </a:solidFill>
                <a:latin typeface="Poppins SemiBold"/>
                <a:ea typeface="+mj-ea"/>
                <a:cs typeface="Poppins SemiBold"/>
              </a:defRPr>
            </a:lvl1pPr>
          </a:lstStyle>
          <a:p>
            <a:r>
              <a:rPr lang="es-ES" sz="1800" dirty="0">
                <a:solidFill>
                  <a:srgbClr val="1D1E3D"/>
                </a:solidFill>
                <a:latin typeface="Poppins Light" panose="020B0604020202020204" charset="0"/>
                <a:cs typeface="Poppins Light" panose="020B0604020202020204" charset="0"/>
              </a:rPr>
              <a:t>El grupo lo conforman empresas representantes de toda la cadena de suministros de los productos </a:t>
            </a:r>
            <a:r>
              <a:rPr lang="es-ES" sz="1800" dirty="0" smtClean="0">
                <a:solidFill>
                  <a:srgbClr val="1D1E3D"/>
                </a:solidFill>
                <a:latin typeface="Poppins Light" panose="020B0604020202020204" charset="0"/>
                <a:cs typeface="Poppins Light" panose="020B0604020202020204" charset="0"/>
              </a:rPr>
              <a:t>pesqueros:</a:t>
            </a:r>
          </a:p>
          <a:p>
            <a:endParaRPr lang="es-ES" sz="1800" dirty="0" smtClean="0">
              <a:solidFill>
                <a:srgbClr val="1D1E3D"/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endParaRPr lang="es-ES" sz="1800" dirty="0" smtClean="0">
              <a:solidFill>
                <a:srgbClr val="1D1E3D"/>
              </a:solidFill>
              <a:latin typeface="Poppins Light" panose="020B0604020202020204" charset="0"/>
              <a:cs typeface="Poppins Light" panose="020B0604020202020204" charset="0"/>
            </a:endParaRPr>
          </a:p>
        </p:txBody>
      </p:sp>
      <p:sp>
        <p:nvSpPr>
          <p:cNvPr id="166" name="165 CuadroTexto"/>
          <p:cNvSpPr txBox="1"/>
          <p:nvPr/>
        </p:nvSpPr>
        <p:spPr>
          <a:xfrm>
            <a:off x="1614509" y="4013604"/>
            <a:ext cx="410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smtClean="0"/>
              <a:t>Baco</a:t>
            </a:r>
            <a:endParaRPr lang="es-ES" sz="900" dirty="0"/>
          </a:p>
        </p:txBody>
      </p:sp>
      <p:sp>
        <p:nvSpPr>
          <p:cNvPr id="167" name="166 CuadroTexto"/>
          <p:cNvSpPr txBox="1"/>
          <p:nvPr/>
        </p:nvSpPr>
        <p:spPr>
          <a:xfrm>
            <a:off x="2878252" y="3838137"/>
            <a:ext cx="4363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smtClean="0"/>
              <a:t>Lonja</a:t>
            </a:r>
            <a:endParaRPr lang="es-ES" sz="900" dirty="0"/>
          </a:p>
        </p:txBody>
      </p:sp>
      <p:sp>
        <p:nvSpPr>
          <p:cNvPr id="168" name="167 CuadroTexto"/>
          <p:cNvSpPr txBox="1"/>
          <p:nvPr/>
        </p:nvSpPr>
        <p:spPr>
          <a:xfrm>
            <a:off x="2805057" y="4068969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smtClean="0"/>
              <a:t>Mayorista</a:t>
            </a:r>
          </a:p>
          <a:p>
            <a:r>
              <a:rPr lang="es-ES" sz="900" dirty="0" smtClean="0"/>
              <a:t> en lonja</a:t>
            </a:r>
            <a:endParaRPr lang="es-ES" sz="900" dirty="0"/>
          </a:p>
        </p:txBody>
      </p:sp>
      <p:sp>
        <p:nvSpPr>
          <p:cNvPr id="169" name="168 CuadroTexto"/>
          <p:cNvSpPr txBox="1"/>
          <p:nvPr/>
        </p:nvSpPr>
        <p:spPr>
          <a:xfrm>
            <a:off x="3979272" y="4636601"/>
            <a:ext cx="8867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00" dirty="0" smtClean="0"/>
              <a:t>Transformador</a:t>
            </a:r>
            <a:endParaRPr lang="es-ES" sz="900" dirty="0"/>
          </a:p>
        </p:txBody>
      </p:sp>
      <p:sp>
        <p:nvSpPr>
          <p:cNvPr id="170" name="169 CuadroTexto"/>
          <p:cNvSpPr txBox="1"/>
          <p:nvPr/>
        </p:nvSpPr>
        <p:spPr>
          <a:xfrm>
            <a:off x="5403608" y="3999838"/>
            <a:ext cx="78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00" dirty="0" smtClean="0"/>
              <a:t>Plataforma</a:t>
            </a:r>
          </a:p>
          <a:p>
            <a:r>
              <a:rPr lang="es-ES" sz="900" dirty="0" smtClean="0"/>
              <a:t> distribución</a:t>
            </a:r>
            <a:endParaRPr lang="es-ES" sz="900" dirty="0"/>
          </a:p>
        </p:txBody>
      </p:sp>
      <p:sp>
        <p:nvSpPr>
          <p:cNvPr id="171" name="170 CuadroTexto"/>
          <p:cNvSpPr txBox="1"/>
          <p:nvPr/>
        </p:nvSpPr>
        <p:spPr>
          <a:xfrm>
            <a:off x="6875927" y="3506892"/>
            <a:ext cx="7601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smtClean="0"/>
              <a:t>Restaurador</a:t>
            </a:r>
            <a:endParaRPr lang="es-ES" sz="900" dirty="0"/>
          </a:p>
        </p:txBody>
      </p:sp>
      <p:sp>
        <p:nvSpPr>
          <p:cNvPr id="174" name="173 CuadroTexto"/>
          <p:cNvSpPr txBox="1"/>
          <p:nvPr/>
        </p:nvSpPr>
        <p:spPr>
          <a:xfrm>
            <a:off x="6804888" y="4322088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00" dirty="0" smtClean="0"/>
              <a:t>Pescadería</a:t>
            </a:r>
          </a:p>
          <a:p>
            <a:pPr algn="ctr"/>
            <a:r>
              <a:rPr lang="es-ES" sz="900" dirty="0" smtClean="0"/>
              <a:t>Punto de venta</a:t>
            </a:r>
            <a:endParaRPr lang="es-ES" sz="900" dirty="0"/>
          </a:p>
        </p:txBody>
      </p:sp>
      <p:sp>
        <p:nvSpPr>
          <p:cNvPr id="179" name="178 CuadroTexto"/>
          <p:cNvSpPr txBox="1"/>
          <p:nvPr/>
        </p:nvSpPr>
        <p:spPr>
          <a:xfrm>
            <a:off x="4014619" y="3672051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00" dirty="0" smtClean="0"/>
              <a:t>Mayorista</a:t>
            </a:r>
          </a:p>
          <a:p>
            <a:pPr algn="ctr"/>
            <a:r>
              <a:rPr lang="es-ES" sz="900" dirty="0" smtClean="0"/>
              <a:t> Merca</a:t>
            </a:r>
            <a:endParaRPr lang="es-ES" sz="900" dirty="0"/>
          </a:p>
        </p:txBody>
      </p:sp>
      <p:pic>
        <p:nvPicPr>
          <p:cNvPr id="1026" name="Picture 2" descr="I:\HERRAMIENTAS MARKETING\ICONOS_GS1\GS1_Infographics_All_Component_Parts\GS1_Infographics_Supply_Chain_Parts\GS1_Customs_Location_IconOn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36" y="3240192"/>
            <a:ext cx="795022" cy="67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HERRAMIENTAS MARKETING\ICONOS_GS1\GS1_Infographics_All_Component_Parts\GS1_Infographics_Supply_Chain_Parts\GS1_Distributor_Location_IconOn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50" y="3019423"/>
            <a:ext cx="765284" cy="71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HERRAMIENTAS MARKETING\ICONOS_GS1\GS1_Infographics_All_Component_Parts\GS1_Infographics_Supply_Chain_Parts\GS1_Manufacturer_Location_IconOnl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92702" y="4029228"/>
            <a:ext cx="777718" cy="64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HERRAMIENTAS MARKETING\ICONOS_GS1\GS1_Infographics_All_Component_Parts\GS1_Infographics_Supply_Chain_Parts\GS1_Retailer_Location_IconOnl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945" y="3765979"/>
            <a:ext cx="697465" cy="6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:\HERRAMIENTAS MARKETING\ICONOS_GS1\GS1_Infographics_All_Component_Parts\GS1_Infographics_Supply_Chain_Parts\GS1_PortOrHarbour1_Transport_IconOnl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01" y="3444261"/>
            <a:ext cx="829984" cy="64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Resultado de imagen de GS1 ICON RESTAU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805" y="3045005"/>
            <a:ext cx="495985" cy="45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I:\HERRAMIENTAS MARKETING\ICONOS_GS1\GS1_Infographics_All_Component_Parts\GS1_Infographics_Supply_Chain_Parts\GS1_DistCentre_Location_IconOnl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275" y="3409170"/>
            <a:ext cx="707195" cy="6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853052" y="142207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1D1E3D"/>
                </a:solidFill>
                <a:latin typeface="Poppins Light" panose="020B0604020202020204" charset="0"/>
                <a:cs typeface="Poppins Light" panose="020B0604020202020204" charset="0"/>
              </a:rPr>
              <a:t>Mercadona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 smtClean="0">
                <a:solidFill>
                  <a:srgbClr val="1D1E3D"/>
                </a:solidFill>
                <a:latin typeface="Poppins Light" panose="020B0604020202020204" charset="0"/>
                <a:cs typeface="Poppins Light" panose="020B0604020202020204" charset="0"/>
              </a:rPr>
              <a:t>Serpeska</a:t>
            </a:r>
            <a:endParaRPr lang="es-ES" sz="1600" dirty="0">
              <a:solidFill>
                <a:srgbClr val="1D1E3D"/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 smtClean="0">
                <a:solidFill>
                  <a:srgbClr val="1D1E3D"/>
                </a:solidFill>
                <a:latin typeface="Poppins Light" panose="020B0604020202020204" charset="0"/>
                <a:ea typeface="+mj-ea"/>
                <a:cs typeface="Poppins Light" panose="020B0604020202020204" charset="0"/>
              </a:rPr>
              <a:t>Alcampo</a:t>
            </a:r>
            <a:endParaRPr lang="es-ES" sz="1600" dirty="0">
              <a:solidFill>
                <a:srgbClr val="1D1E3D"/>
              </a:solidFill>
              <a:latin typeface="Poppins Light" panose="020B0604020202020204" charset="0"/>
              <a:ea typeface="+mj-ea"/>
              <a:cs typeface="Poppins Ligh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1D1E3D"/>
                </a:solidFill>
                <a:latin typeface="Poppins Light" panose="020B0604020202020204" charset="0"/>
                <a:ea typeface="+mj-ea"/>
                <a:cs typeface="Poppins Light" panose="020B0604020202020204" charset="0"/>
              </a:rPr>
              <a:t>Consum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1D1E3D"/>
                </a:solidFill>
                <a:latin typeface="Poppins Light" panose="020B0604020202020204" charset="0"/>
                <a:ea typeface="+mj-ea"/>
                <a:cs typeface="Poppins Light" panose="020B0604020202020204" charset="0"/>
              </a:rPr>
              <a:t>El Corte </a:t>
            </a:r>
            <a:r>
              <a:rPr lang="es-ES" sz="1600" dirty="0" smtClean="0">
                <a:solidFill>
                  <a:srgbClr val="1D1E3D"/>
                </a:solidFill>
                <a:latin typeface="Poppins Light" panose="020B0604020202020204" charset="0"/>
                <a:ea typeface="+mj-ea"/>
                <a:cs typeface="Poppins Light" panose="020B0604020202020204" charset="0"/>
              </a:rPr>
              <a:t>Inglés</a:t>
            </a:r>
            <a:endParaRPr lang="es-ES" sz="1600" dirty="0">
              <a:solidFill>
                <a:srgbClr val="1D1E3D"/>
              </a:solidFill>
              <a:latin typeface="Poppins Light" panose="020B0604020202020204" charset="0"/>
              <a:ea typeface="+mj-ea"/>
              <a:cs typeface="Poppins Light" panose="020B060402020202020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39052" y="1412014"/>
            <a:ext cx="2590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1D1E3D"/>
                </a:solidFill>
                <a:latin typeface="Poppins Light" panose="020B0604020202020204" charset="0"/>
                <a:ea typeface="+mj-ea"/>
                <a:cs typeface="Poppins Light" panose="020B0604020202020204" charset="0"/>
              </a:rPr>
              <a:t>Eroski</a:t>
            </a:r>
            <a:endParaRPr lang="es-ES" sz="1600" dirty="0">
              <a:solidFill>
                <a:srgbClr val="1D1E3D"/>
              </a:solidFill>
              <a:latin typeface="Poppins Light" panose="020B0604020202020204" charset="0"/>
              <a:ea typeface="+mj-ea"/>
              <a:cs typeface="Poppins Ligh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1D1E3D"/>
                </a:solidFill>
                <a:latin typeface="Poppins Light" panose="020B0604020202020204" charset="0"/>
                <a:ea typeface="+mj-ea"/>
                <a:cs typeface="Poppins Light" panose="020B0604020202020204" charset="0"/>
              </a:rPr>
              <a:t>Grupo Carrefour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1D1E3D"/>
                </a:solidFill>
                <a:latin typeface="Poppins Light" panose="020B0604020202020204" charset="0"/>
                <a:ea typeface="+mj-ea"/>
                <a:cs typeface="Poppins Light" panose="020B0604020202020204" charset="0"/>
              </a:rPr>
              <a:t>Grupo 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1D1E3D"/>
                </a:solidFill>
                <a:latin typeface="Poppins Light" panose="020B0604020202020204" charset="0"/>
                <a:ea typeface="+mj-ea"/>
                <a:cs typeface="Poppins Light" panose="020B0604020202020204" charset="0"/>
              </a:rPr>
              <a:t>La Sirena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1D1E3D"/>
                </a:solidFill>
                <a:latin typeface="Poppins Light" panose="020B0604020202020204" charset="0"/>
                <a:ea typeface="+mj-ea"/>
                <a:cs typeface="Poppins Light" panose="020B0604020202020204" charset="0"/>
              </a:rPr>
              <a:t>Fedepesca</a:t>
            </a:r>
            <a:endParaRPr lang="es-ES" sz="1600" dirty="0">
              <a:solidFill>
                <a:srgbClr val="1D1E3D"/>
              </a:solidFill>
              <a:latin typeface="Poppins Light" panose="020B0604020202020204" charset="0"/>
              <a:ea typeface="+mj-ea"/>
              <a:cs typeface="Poppins Light" panose="020B060402020202020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536370" y="3029449"/>
            <a:ext cx="0" cy="169745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177 Conector recto"/>
          <p:cNvCxnSpPr/>
          <p:nvPr/>
        </p:nvCxnSpPr>
        <p:spPr>
          <a:xfrm>
            <a:off x="3744684" y="3018563"/>
            <a:ext cx="0" cy="169745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6" name="315 Conector recto"/>
          <p:cNvCxnSpPr/>
          <p:nvPr/>
        </p:nvCxnSpPr>
        <p:spPr>
          <a:xfrm>
            <a:off x="5159828" y="3012347"/>
            <a:ext cx="0" cy="169745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7" name="316 Conector recto"/>
          <p:cNvCxnSpPr/>
          <p:nvPr/>
        </p:nvCxnSpPr>
        <p:spPr>
          <a:xfrm>
            <a:off x="6487885" y="3012347"/>
            <a:ext cx="0" cy="169745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Flecha derecha"/>
          <p:cNvSpPr/>
          <p:nvPr/>
        </p:nvSpPr>
        <p:spPr>
          <a:xfrm>
            <a:off x="2406021" y="3737724"/>
            <a:ext cx="260697" cy="193068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8" name="317 Flecha derecha"/>
          <p:cNvSpPr/>
          <p:nvPr/>
        </p:nvSpPr>
        <p:spPr>
          <a:xfrm>
            <a:off x="3614335" y="3727214"/>
            <a:ext cx="260697" cy="193068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9" name="318 Flecha derecha"/>
          <p:cNvSpPr/>
          <p:nvPr/>
        </p:nvSpPr>
        <p:spPr>
          <a:xfrm>
            <a:off x="5029479" y="3737724"/>
            <a:ext cx="260697" cy="193068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0" name="319 Flecha derecha"/>
          <p:cNvSpPr/>
          <p:nvPr/>
        </p:nvSpPr>
        <p:spPr>
          <a:xfrm>
            <a:off x="6357536" y="3719162"/>
            <a:ext cx="260697" cy="193068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42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dirty="0" smtClean="0"/>
              <a:t>Información al consumidor</a:t>
            </a:r>
            <a:endParaRPr lang="es-ES" sz="18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67325" y="776908"/>
            <a:ext cx="8315500" cy="1160985"/>
          </a:xfrm>
          <a:prstGeom prst="rect">
            <a:avLst/>
          </a:prstGeom>
        </p:spPr>
        <p:txBody>
          <a:bodyPr vert="horz" lIns="0" tIns="90000" rIns="0" bIns="0"/>
          <a:lstStyle>
            <a:lvl1pPr algn="l" defTabSz="446102" rtl="0" eaLnBrk="1" latinLnBrk="0" hangingPunct="1">
              <a:spcBef>
                <a:spcPct val="0"/>
              </a:spcBef>
              <a:buNone/>
              <a:defRPr sz="1500" kern="1200">
                <a:solidFill>
                  <a:srgbClr val="18233F"/>
                </a:solidFill>
                <a:latin typeface="Poppins SemiBold"/>
                <a:ea typeface="+mj-ea"/>
                <a:cs typeface="Poppins SemiBold"/>
              </a:defRPr>
            </a:lvl1pPr>
          </a:lstStyle>
          <a:p>
            <a:endParaRPr lang="es-ES" sz="1800" dirty="0" smtClean="0">
              <a:solidFill>
                <a:schemeClr val="tx1"/>
              </a:solidFill>
              <a:latin typeface="Poppins SemiBold" panose="02000000000000000000" pitchFamily="2" charset="0"/>
              <a:cs typeface="Poppins SemiBold" panose="02000000000000000000" pitchFamily="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25" y="776908"/>
            <a:ext cx="1813346" cy="420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362198" y="912608"/>
            <a:ext cx="63675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N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o es necesario congelar si se va a cocinar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como mínimo a 60º y durante un minuto en toda la pieza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.</a:t>
            </a:r>
          </a:p>
          <a:p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Para los casos de consumos en crudo o </a:t>
            </a:r>
            <a:r>
              <a:rPr lang="es-ES" sz="1600" dirty="0" err="1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semi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-crudos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, será necesario congelar 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previamente.</a:t>
            </a:r>
          </a:p>
          <a:p>
            <a:pPr marL="676776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Congelar a -20ºC, durante 5 días para pescado que se va a consumir crudo o poco cocinado (siempre que el frigorífico sea de 3 estrellas o más</a:t>
            </a:r>
          </a:p>
          <a:p>
            <a:pPr marL="676776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En caso contrario de no disponer de un congelador de -20ºC, se debe comprar el producto ya congelado. </a:t>
            </a:r>
            <a:endParaRPr lang="es-ES" sz="1600" dirty="0" smtClean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En restauración se informará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a los consumidores que los productos de la pesca de consumo en crudo o </a:t>
            </a:r>
            <a:r>
              <a:rPr lang="es-ES" sz="1600" dirty="0" err="1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semicrudo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 han sido sometidos a congelación para la inactivación de </a:t>
            </a:r>
            <a:r>
              <a:rPr lang="es-ES" sz="1600" dirty="0" err="1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Anisakis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 (carta, cartelería, etc.). </a:t>
            </a:r>
            <a:endParaRPr lang="es-ES" sz="1600" dirty="0">
              <a:solidFill>
                <a:schemeClr val="tx2">
                  <a:lumMod val="50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70079" y="650150"/>
            <a:ext cx="673120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Muchas gracias por vuestra atención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Descarga la guía de buenas prácticas en nuestra </a:t>
            </a:r>
            <a:r>
              <a:rPr lang="es-ES" sz="2400" dirty="0" smtClean="0">
                <a:solidFill>
                  <a:schemeClr val="bg1"/>
                </a:solidFill>
                <a:hlinkClick r:id="rId2"/>
              </a:rPr>
              <a:t>web</a:t>
            </a:r>
            <a:endParaRPr lang="es-ES" sz="2400" dirty="0" smtClean="0">
              <a:solidFill>
                <a:schemeClr val="bg1"/>
              </a:solidFill>
            </a:endParaRPr>
          </a:p>
          <a:p>
            <a:endParaRPr lang="es-ES" sz="2400" dirty="0">
              <a:solidFill>
                <a:schemeClr val="bg1"/>
              </a:solidFill>
            </a:endParaRPr>
          </a:p>
          <a:p>
            <a:endParaRPr lang="es-ES" sz="2400" dirty="0" smtClean="0">
              <a:solidFill>
                <a:schemeClr val="bg1"/>
              </a:solidFill>
            </a:endParaRPr>
          </a:p>
          <a:p>
            <a:r>
              <a:rPr lang="es-ES" sz="2000" dirty="0" smtClean="0">
                <a:solidFill>
                  <a:schemeClr val="bg1"/>
                </a:solidFill>
              </a:rPr>
              <a:t>Xavier Pera</a:t>
            </a:r>
          </a:p>
          <a:p>
            <a:r>
              <a:rPr lang="es-ES" sz="2000" dirty="0" err="1" smtClean="0">
                <a:solidFill>
                  <a:schemeClr val="bg1"/>
                </a:solidFill>
              </a:rPr>
              <a:t>Resp</a:t>
            </a:r>
            <a:r>
              <a:rPr lang="es-ES" sz="2000" dirty="0" smtClean="0">
                <a:solidFill>
                  <a:schemeClr val="bg1"/>
                </a:solidFill>
              </a:rPr>
              <a:t>. Seguridad Alimentaria y Calidad</a:t>
            </a:r>
          </a:p>
          <a:p>
            <a:r>
              <a:rPr lang="es-ES" sz="2000" dirty="0" smtClean="0">
                <a:solidFill>
                  <a:schemeClr val="bg1"/>
                </a:solidFill>
                <a:hlinkClick r:id="rId3"/>
              </a:rPr>
              <a:t>xpera@aecoc.es</a:t>
            </a:r>
            <a:endParaRPr lang="es-ES" sz="2000" dirty="0" smtClean="0">
              <a:solidFill>
                <a:schemeClr val="bg1"/>
              </a:solidFill>
            </a:endParaRPr>
          </a:p>
          <a:p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dirty="0" smtClean="0"/>
              <a:t>Antecedentes</a:t>
            </a:r>
            <a:endParaRPr lang="es-ES" sz="1800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074333" y="995214"/>
            <a:ext cx="6731584" cy="1160985"/>
          </a:xfrm>
          <a:prstGeom prst="rect">
            <a:avLst/>
          </a:prstGeom>
        </p:spPr>
        <p:txBody>
          <a:bodyPr vert="horz" lIns="0" tIns="90000" rIns="0" bIns="0"/>
          <a:lstStyle>
            <a:lvl1pPr algn="l" defTabSz="446102" rtl="0" eaLnBrk="1" latinLnBrk="0" hangingPunct="1">
              <a:spcBef>
                <a:spcPct val="0"/>
              </a:spcBef>
              <a:buNone/>
              <a:defRPr sz="1500" kern="1200">
                <a:solidFill>
                  <a:srgbClr val="18233F"/>
                </a:solidFill>
                <a:latin typeface="Poppins SemiBold"/>
                <a:ea typeface="+mj-ea"/>
                <a:cs typeface="Poppins SemiBold"/>
              </a:defRPr>
            </a:lvl1pPr>
          </a:lstStyle>
          <a:p>
            <a:r>
              <a:rPr lang="es-ES" sz="1800" dirty="0">
                <a:solidFill>
                  <a:srgbClr val="1D1E3D"/>
                </a:solidFill>
                <a:latin typeface="Poppins Light" panose="020B0604020202020204" charset="0"/>
                <a:cs typeface="Poppins Light" panose="020B0604020202020204" charset="0"/>
              </a:rPr>
              <a:t>El </a:t>
            </a:r>
            <a:r>
              <a:rPr lang="es-ES" sz="1800" dirty="0" smtClean="0">
                <a:solidFill>
                  <a:srgbClr val="1D1E3D"/>
                </a:solidFill>
                <a:latin typeface="Poppins Light" panose="020B0604020202020204" charset="0"/>
                <a:cs typeface="Poppins Light" panose="020B0604020202020204" charset="0"/>
              </a:rPr>
              <a:t>GT de prevención de </a:t>
            </a:r>
            <a:r>
              <a:rPr lang="es-ES" sz="1800" dirty="0" err="1">
                <a:solidFill>
                  <a:srgbClr val="1D1E3D"/>
                </a:solidFill>
                <a:latin typeface="Poppins Light" panose="020B0604020202020204" charset="0"/>
                <a:cs typeface="Poppins Light" panose="020B0604020202020204" charset="0"/>
              </a:rPr>
              <a:t>A</a:t>
            </a:r>
            <a:r>
              <a:rPr lang="es-ES" sz="1800" dirty="0" err="1" smtClean="0">
                <a:solidFill>
                  <a:srgbClr val="1D1E3D"/>
                </a:solidFill>
                <a:latin typeface="Poppins Light" panose="020B0604020202020204" charset="0"/>
                <a:cs typeface="Poppins Light" panose="020B0604020202020204" charset="0"/>
              </a:rPr>
              <a:t>nisakis</a:t>
            </a:r>
            <a:r>
              <a:rPr lang="es-ES" sz="1800" dirty="0" smtClean="0">
                <a:solidFill>
                  <a:srgbClr val="1D1E3D"/>
                </a:solidFill>
                <a:latin typeface="Poppins Light" panose="020B0604020202020204" charset="0"/>
                <a:cs typeface="Poppins Light" panose="020B0604020202020204" charset="0"/>
              </a:rPr>
              <a:t> se crea en Julio 2018 como respuesta a la inquietud y preocupación manifestada por parte de los miembros del Comité de productos del mar de AECOC en relación a </a:t>
            </a:r>
            <a:r>
              <a:rPr lang="es-ES" sz="1800" u="sng" dirty="0" err="1" smtClean="0">
                <a:solidFill>
                  <a:srgbClr val="1D1E3D"/>
                </a:solidFill>
                <a:latin typeface="Poppins Light" panose="020B0604020202020204" charset="0"/>
                <a:cs typeface="Poppins Light" panose="020B0604020202020204" charset="0"/>
              </a:rPr>
              <a:t>Anisakis</a:t>
            </a:r>
            <a:r>
              <a:rPr lang="es-ES" sz="1800" u="sng" dirty="0" smtClean="0">
                <a:solidFill>
                  <a:srgbClr val="1D1E3D"/>
                </a:solidFill>
                <a:latin typeface="Poppins Light" panose="020B0604020202020204" charset="0"/>
                <a:cs typeface="Poppins Light" panose="020B0604020202020204" charset="0"/>
              </a:rPr>
              <a:t> y su tratamiento informativo.</a:t>
            </a:r>
          </a:p>
          <a:p>
            <a:endParaRPr lang="es-ES" sz="1800" dirty="0">
              <a:solidFill>
                <a:srgbClr val="1D1E3D"/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endParaRPr lang="es-ES_tradnl" sz="1800" dirty="0">
              <a:solidFill>
                <a:srgbClr val="1D1E3D"/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endParaRPr lang="es-ES" sz="1800" dirty="0">
              <a:solidFill>
                <a:srgbClr val="1D1E3D"/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endParaRPr lang="es-ES" sz="1800" dirty="0" smtClean="0">
              <a:solidFill>
                <a:srgbClr val="1D1E3D"/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endParaRPr lang="es-ES" sz="1800" dirty="0">
              <a:solidFill>
                <a:srgbClr val="1D1E3D"/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endParaRPr lang="es-ES" sz="1800" dirty="0" smtClean="0">
              <a:solidFill>
                <a:srgbClr val="1D1E3D"/>
              </a:solidFill>
              <a:latin typeface="Poppins Light" panose="020B0604020202020204" charset="0"/>
              <a:cs typeface="Poppins Light" panose="020B06040202020202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7" y="927845"/>
            <a:ext cx="1274104" cy="139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957885" y="2512351"/>
            <a:ext cx="5771832" cy="1160985"/>
          </a:xfrm>
          <a:prstGeom prst="rect">
            <a:avLst/>
          </a:prstGeom>
        </p:spPr>
        <p:txBody>
          <a:bodyPr vert="horz" lIns="0" tIns="90000" rIns="0" bIns="0"/>
          <a:lstStyle>
            <a:lvl1pPr algn="l" defTabSz="446102" rtl="0" eaLnBrk="1" latinLnBrk="0" hangingPunct="1">
              <a:spcBef>
                <a:spcPct val="0"/>
              </a:spcBef>
              <a:buNone/>
              <a:defRPr sz="1500" kern="1200">
                <a:solidFill>
                  <a:srgbClr val="18233F"/>
                </a:solidFill>
                <a:latin typeface="Poppins SemiBold"/>
                <a:ea typeface="+mj-ea"/>
                <a:cs typeface="Poppins SemiBold"/>
              </a:defRPr>
            </a:lvl1pPr>
          </a:lstStyle>
          <a:p>
            <a:endParaRPr lang="es-ES" sz="1600" dirty="0" smtClean="0">
              <a:solidFill>
                <a:srgbClr val="1D1E3D"/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r>
              <a:rPr lang="es-ES" sz="1600" dirty="0" smtClean="0">
                <a:solidFill>
                  <a:srgbClr val="1D1E3D"/>
                </a:solidFill>
                <a:latin typeface="Poppins Light" panose="020B0604020202020204" charset="0"/>
                <a:cs typeface="Poppins Light" panose="020B0604020202020204" charset="0"/>
              </a:rPr>
              <a:t>Elaboración </a:t>
            </a:r>
            <a:r>
              <a:rPr lang="es-ES" sz="1600" dirty="0">
                <a:solidFill>
                  <a:srgbClr val="1D1E3D"/>
                </a:solidFill>
                <a:latin typeface="Poppins Light" panose="020B0604020202020204" charset="0"/>
                <a:cs typeface="Poppins Light" panose="020B0604020202020204" charset="0"/>
              </a:rPr>
              <a:t>una guía de buenas prácticas consensuada por el sector para la </a:t>
            </a:r>
            <a:r>
              <a:rPr lang="es-ES" sz="1600" b="1" dirty="0">
                <a:solidFill>
                  <a:srgbClr val="1D1E3D"/>
                </a:solidFill>
                <a:latin typeface="Poppins Light" panose="020B0604020202020204" charset="0"/>
                <a:cs typeface="Poppins Light" panose="020B0604020202020204" charset="0"/>
              </a:rPr>
              <a:t>prevención, detección y comunicación de </a:t>
            </a:r>
            <a:r>
              <a:rPr lang="es-ES" sz="1600" b="1" dirty="0" err="1" smtClean="0">
                <a:solidFill>
                  <a:srgbClr val="1D1E3D"/>
                </a:solidFill>
                <a:latin typeface="Poppins Light" panose="020B0604020202020204" charset="0"/>
                <a:cs typeface="Poppins Light" panose="020B0604020202020204" charset="0"/>
              </a:rPr>
              <a:t>anisakis</a:t>
            </a:r>
            <a:endParaRPr lang="es-ES" sz="1600" b="1" dirty="0" smtClean="0">
              <a:solidFill>
                <a:srgbClr val="1D1E3D"/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endParaRPr lang="es-ES" sz="1600" dirty="0">
              <a:solidFill>
                <a:srgbClr val="1D1E3D"/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r>
              <a:rPr lang="es-ES" sz="1600" dirty="0" smtClean="0">
                <a:solidFill>
                  <a:srgbClr val="1D1E3D"/>
                </a:solidFill>
                <a:latin typeface="Poppins Light" panose="020B0604020202020204" charset="0"/>
                <a:cs typeface="Poppins Light" panose="020B0604020202020204" charset="0"/>
              </a:rPr>
              <a:t>Trabajar una </a:t>
            </a:r>
            <a:r>
              <a:rPr lang="es-ES" sz="1600" b="1" dirty="0" smtClean="0">
                <a:solidFill>
                  <a:srgbClr val="1D1E3D"/>
                </a:solidFill>
                <a:latin typeface="Poppins Light" panose="020B0604020202020204" charset="0"/>
                <a:cs typeface="Poppins Light" panose="020B0604020202020204" charset="0"/>
              </a:rPr>
              <a:t>estrategia de comunicación </a:t>
            </a:r>
            <a:r>
              <a:rPr lang="es-ES" sz="1600" dirty="0" smtClean="0">
                <a:solidFill>
                  <a:srgbClr val="1D1E3D"/>
                </a:solidFill>
                <a:latin typeface="Poppins Light" panose="020B0604020202020204" charset="0"/>
                <a:cs typeface="Poppins Light" panose="020B0604020202020204" charset="0"/>
              </a:rPr>
              <a:t>sectorial, en colaboración con las </a:t>
            </a:r>
            <a:r>
              <a:rPr lang="es-ES" sz="1600" b="1" dirty="0" smtClean="0">
                <a:solidFill>
                  <a:srgbClr val="1D1E3D"/>
                </a:solidFill>
                <a:latin typeface="Poppins Light" panose="020B0604020202020204" charset="0"/>
                <a:cs typeface="Poppins Light" panose="020B0604020202020204" charset="0"/>
              </a:rPr>
              <a:t>Autoridades Competentes </a:t>
            </a:r>
            <a:r>
              <a:rPr lang="es-ES" sz="1600" dirty="0" smtClean="0">
                <a:solidFill>
                  <a:srgbClr val="1D1E3D"/>
                </a:solidFill>
                <a:latin typeface="Poppins Light" panose="020B0604020202020204" charset="0"/>
                <a:cs typeface="Poppins Light" panose="020B0604020202020204" charset="0"/>
              </a:rPr>
              <a:t>para combatir la </a:t>
            </a:r>
            <a:r>
              <a:rPr lang="es-ES" sz="1600" b="1" dirty="0" smtClean="0">
                <a:solidFill>
                  <a:srgbClr val="1D1E3D"/>
                </a:solidFill>
                <a:latin typeface="Poppins Light" panose="020B0604020202020204" charset="0"/>
                <a:cs typeface="Poppins Light" panose="020B0604020202020204" charset="0"/>
              </a:rPr>
              <a:t>desinformación y el alarmismo</a:t>
            </a:r>
            <a:endParaRPr lang="es-ES" sz="1600" b="1" dirty="0">
              <a:solidFill>
                <a:srgbClr val="1D1E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dirty="0" smtClean="0">
              <a:solidFill>
                <a:srgbClr val="1D1E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dirty="0">
              <a:solidFill>
                <a:srgbClr val="1D1E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92160" y="2842029"/>
            <a:ext cx="1247457" cy="163121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endParaRPr lang="es-ES" sz="2000" dirty="0">
              <a:solidFill>
                <a:schemeClr val="bg1"/>
              </a:solidFill>
              <a:latin typeface="Poppins SemiBold" panose="02000000000000000000" pitchFamily="2" charset="0"/>
              <a:cs typeface="Poppins SemiBold" panose="02000000000000000000" pitchFamily="2" charset="0"/>
            </a:endParaRPr>
          </a:p>
          <a:p>
            <a:endParaRPr lang="es-ES" sz="2000" dirty="0" smtClean="0">
              <a:solidFill>
                <a:schemeClr val="bg1"/>
              </a:solidFill>
              <a:latin typeface="Poppins SemiBold" panose="02000000000000000000" pitchFamily="2" charset="0"/>
              <a:cs typeface="Poppins SemiBold" panose="02000000000000000000" pitchFamily="2" charset="0"/>
            </a:endParaRPr>
          </a:p>
          <a:p>
            <a:r>
              <a:rPr lang="es-ES" sz="1600" dirty="0" smtClean="0">
                <a:solidFill>
                  <a:schemeClr val="bg1"/>
                </a:solidFill>
                <a:latin typeface="Poppins SemiBold" panose="02000000000000000000" pitchFamily="2" charset="0"/>
                <a:cs typeface="Poppins SemiBold" panose="02000000000000000000" pitchFamily="2" charset="0"/>
              </a:rPr>
              <a:t>Objetivos:</a:t>
            </a:r>
          </a:p>
          <a:p>
            <a:endParaRPr lang="es-ES" sz="1600" dirty="0" smtClean="0">
              <a:solidFill>
                <a:schemeClr val="bg1"/>
              </a:solidFill>
              <a:latin typeface="Poppins SemiBold" panose="02000000000000000000" pitchFamily="2" charset="0"/>
              <a:cs typeface="Poppins SemiBold" panose="02000000000000000000" pitchFamily="2" charset="0"/>
            </a:endParaRPr>
          </a:p>
          <a:p>
            <a:endParaRPr lang="es-ES" sz="2800" dirty="0">
              <a:solidFill>
                <a:schemeClr val="bg1"/>
              </a:solidFill>
              <a:latin typeface="Poppins SemiBold" panose="02000000000000000000" pitchFamily="2" charset="0"/>
              <a:cs typeface="Poppins SemiBold" panose="02000000000000000000" pitchFamily="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844705" y="2844645"/>
            <a:ext cx="1049572" cy="62324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ES" sz="1000" dirty="0" smtClean="0">
              <a:solidFill>
                <a:schemeClr val="bg1"/>
              </a:solidFill>
            </a:endParaRPr>
          </a:p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GESTIÓN</a:t>
            </a:r>
          </a:p>
          <a:p>
            <a:pPr algn="ctr"/>
            <a:endParaRPr lang="es-ES" sz="10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44705" y="3839884"/>
            <a:ext cx="1049572" cy="62324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ES" sz="1000" dirty="0" smtClean="0">
              <a:solidFill>
                <a:schemeClr val="bg1"/>
              </a:solidFill>
            </a:endParaRPr>
          </a:p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COMUNIC.</a:t>
            </a:r>
          </a:p>
          <a:p>
            <a:pPr algn="ctr"/>
            <a:endParaRPr lang="es-E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dirty="0" err="1" smtClean="0"/>
              <a:t>Anisakis</a:t>
            </a:r>
            <a:r>
              <a:rPr lang="es-ES" sz="1800" dirty="0" smtClean="0"/>
              <a:t> y el consumidor</a:t>
            </a:r>
            <a:endParaRPr lang="es-ES" sz="1800" dirty="0"/>
          </a:p>
        </p:txBody>
      </p:sp>
      <p:pic>
        <p:nvPicPr>
          <p:cNvPr id="8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953" y="966329"/>
            <a:ext cx="3332581" cy="109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ángulo 7"/>
          <p:cNvSpPr>
            <a:spLocks noChangeArrowheads="1"/>
          </p:cNvSpPr>
          <p:nvPr/>
        </p:nvSpPr>
        <p:spPr bwMode="auto">
          <a:xfrm>
            <a:off x="6432619" y="818998"/>
            <a:ext cx="1421063" cy="8233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/>
          <a:p>
            <a:pPr algn="ctr" defTabSz="3905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600" b="1" dirty="0">
                <a:solidFill>
                  <a:srgbClr val="C00000"/>
                </a:solidFill>
                <a:latin typeface="Poppins SemiBold" charset="0"/>
                <a:ea typeface="Poppins SemiBold" charset="0"/>
                <a:cs typeface="Poppins SemiBold" charset="0"/>
              </a:rPr>
              <a:t>22% </a:t>
            </a:r>
          </a:p>
          <a:p>
            <a:pPr algn="ctr" defTabSz="3905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100" b="1" dirty="0">
                <a:solidFill>
                  <a:srgbClr val="C00000"/>
                </a:solidFill>
                <a:latin typeface="Poppins SemiBold" charset="0"/>
                <a:ea typeface="Poppins SemiBold" charset="0"/>
                <a:cs typeface="Poppins SemiBold" charset="0"/>
              </a:rPr>
              <a:t>Que el producto no contenga ANISAKIS</a:t>
            </a:r>
            <a:endParaRPr lang="es-ES" altLang="es-ES" sz="1100" dirty="0">
              <a:solidFill>
                <a:srgbClr val="C00000"/>
              </a:solidFill>
            </a:endParaRPr>
          </a:p>
        </p:txBody>
      </p:sp>
      <p:sp>
        <p:nvSpPr>
          <p:cNvPr id="14" name="Rectángulo redondeado 15"/>
          <p:cNvSpPr/>
          <p:nvPr/>
        </p:nvSpPr>
        <p:spPr>
          <a:xfrm>
            <a:off x="6326775" y="758421"/>
            <a:ext cx="1566665" cy="887703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3905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14217" y="942090"/>
            <a:ext cx="243235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i="1" dirty="0" smtClean="0">
                <a:solidFill>
                  <a:schemeClr val="tx2">
                    <a:lumMod val="50000"/>
                  </a:schemeClr>
                </a:solidFill>
                <a:latin typeface="Poppins Light" charset="0"/>
                <a:ea typeface="Poppins Light" charset="0"/>
                <a:cs typeface="Poppins Light" charset="0"/>
              </a:rPr>
              <a:t>4º criterio </a:t>
            </a:r>
            <a:r>
              <a:rPr lang="es-ES" altLang="es-ES" i="1" dirty="0">
                <a:solidFill>
                  <a:schemeClr val="tx2">
                    <a:lumMod val="50000"/>
                  </a:schemeClr>
                </a:solidFill>
                <a:latin typeface="Poppins Light" charset="0"/>
                <a:ea typeface="Poppins Light" charset="0"/>
                <a:cs typeface="Poppins Light" charset="0"/>
              </a:rPr>
              <a:t>en importancia </a:t>
            </a:r>
            <a:r>
              <a:rPr lang="es-ES" altLang="es-ES" i="1" dirty="0" smtClean="0">
                <a:solidFill>
                  <a:schemeClr val="tx2">
                    <a:lumMod val="50000"/>
                  </a:schemeClr>
                </a:solidFill>
                <a:latin typeface="Poppins Light" charset="0"/>
                <a:ea typeface="Poppins Light" charset="0"/>
                <a:cs typeface="Poppins Light" charset="0"/>
              </a:rPr>
              <a:t>como elección de </a:t>
            </a:r>
            <a:r>
              <a:rPr lang="es-ES" altLang="es-ES" i="1" dirty="0">
                <a:solidFill>
                  <a:schemeClr val="tx2">
                    <a:lumMod val="50000"/>
                  </a:schemeClr>
                </a:solidFill>
                <a:latin typeface="Poppins Light" charset="0"/>
                <a:ea typeface="Poppins Light" charset="0"/>
                <a:cs typeface="Poppins Light" charset="0"/>
              </a:rPr>
              <a:t>compra </a:t>
            </a:r>
            <a:r>
              <a:rPr lang="es-ES" altLang="es-ES" i="1" dirty="0" smtClean="0">
                <a:solidFill>
                  <a:schemeClr val="tx2">
                    <a:lumMod val="50000"/>
                  </a:schemeClr>
                </a:solidFill>
                <a:latin typeface="Poppins Light" charset="0"/>
                <a:ea typeface="Poppins Light" charset="0"/>
                <a:cs typeface="Poppins Light" charset="0"/>
              </a:rPr>
              <a:t>(pescado fresco).</a:t>
            </a:r>
            <a:endParaRPr lang="es-ES" altLang="es-ES" i="1" dirty="0">
              <a:solidFill>
                <a:schemeClr val="tx2">
                  <a:lumMod val="50000"/>
                </a:schemeClr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686048" y="1728117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tx2"/>
                </a:solidFill>
                <a:latin typeface="Poppins SemiBold" panose="020B0604020202020204" charset="0"/>
                <a:cs typeface="Poppins SemiBold" panose="020B0604020202020204" charset="0"/>
              </a:rPr>
              <a:t>ESPECIE</a:t>
            </a:r>
            <a:endParaRPr lang="es-ES" sz="1400" b="1" dirty="0">
              <a:solidFill>
                <a:schemeClr val="tx2"/>
              </a:solidFill>
              <a:latin typeface="Poppins SemiBold" panose="020B0604020202020204" charset="0"/>
              <a:cs typeface="Poppins SemiBold" panose="020B06040202020202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67" y="2445790"/>
            <a:ext cx="6037389" cy="218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60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escenario actual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384" y="1365338"/>
            <a:ext cx="581025" cy="144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534858" y="1223343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18233F"/>
                </a:solidFill>
                <a:latin typeface="Poppins SemiBold"/>
                <a:ea typeface="+mj-ea"/>
                <a:cs typeface="Poppins SemiBold"/>
              </a:rPr>
              <a:t>?!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087651" y="1272547"/>
            <a:ext cx="1903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18233F"/>
                </a:solidFill>
                <a:latin typeface="Poppins Light"/>
                <a:cs typeface="Poppins Light"/>
              </a:rPr>
              <a:t>Salud / Seguridad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083476" y="1635802"/>
            <a:ext cx="1903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18233F"/>
                </a:solidFill>
                <a:latin typeface="Poppins Light"/>
                <a:cs typeface="Poppins Light"/>
              </a:rPr>
              <a:t>Calidad / Autenticidad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093914" y="1999889"/>
            <a:ext cx="271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18233F"/>
                </a:solidFill>
                <a:latin typeface="Poppins Light"/>
                <a:cs typeface="Poppins Light"/>
              </a:rPr>
              <a:t>Sostenibilidad / Medio ambiente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102265" y="2333255"/>
            <a:ext cx="271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18233F"/>
                </a:solidFill>
                <a:latin typeface="Poppins Light"/>
                <a:cs typeface="Poppins Light"/>
              </a:rPr>
              <a:t>RSC / Ética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087651" y="1223343"/>
            <a:ext cx="2718147" cy="1386911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856" y="3739020"/>
            <a:ext cx="221968" cy="55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436" y="3739020"/>
            <a:ext cx="221968" cy="55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048" y="3732757"/>
            <a:ext cx="221968" cy="55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70" y="3730669"/>
            <a:ext cx="221968" cy="55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671" y="3730669"/>
            <a:ext cx="221968" cy="55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471" y="3730669"/>
            <a:ext cx="221968" cy="55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66" y="3741107"/>
            <a:ext cx="221968" cy="55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856" y="3265119"/>
            <a:ext cx="221968" cy="55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39" y="3258855"/>
            <a:ext cx="221968" cy="55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849" y="3248416"/>
            <a:ext cx="221968" cy="55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531" y="3254679"/>
            <a:ext cx="221968" cy="55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72" y="3260942"/>
            <a:ext cx="221968" cy="55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393" y="3256767"/>
            <a:ext cx="221968" cy="55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93" y="3256767"/>
            <a:ext cx="221968" cy="55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6357875" y="579439"/>
            <a:ext cx="1903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18233F"/>
                </a:solidFill>
                <a:latin typeface="Poppins Light"/>
                <a:cs typeface="Poppins Light"/>
              </a:rPr>
              <a:t>Integridad alimentaria</a:t>
            </a:r>
          </a:p>
        </p:txBody>
      </p:sp>
      <p:sp>
        <p:nvSpPr>
          <p:cNvPr id="29" name="28 Flecha arriba"/>
          <p:cNvSpPr/>
          <p:nvPr/>
        </p:nvSpPr>
        <p:spPr>
          <a:xfrm rot="10800000">
            <a:off x="5701175" y="2682043"/>
            <a:ext cx="219206" cy="258379"/>
          </a:xfrm>
          <a:prstGeom prst="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Abrir corchete"/>
          <p:cNvSpPr/>
          <p:nvPr/>
        </p:nvSpPr>
        <p:spPr>
          <a:xfrm rot="5400000">
            <a:off x="5886756" y="2138748"/>
            <a:ext cx="82371" cy="2235896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CuadroTexto"/>
          <p:cNvSpPr txBox="1"/>
          <p:nvPr/>
        </p:nvSpPr>
        <p:spPr>
          <a:xfrm>
            <a:off x="414217" y="1016965"/>
            <a:ext cx="2743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18233F"/>
                </a:solidFill>
                <a:latin typeface="Poppins Light"/>
                <a:cs typeface="Poppins Light"/>
              </a:rPr>
              <a:t>AAPP / Autoridades Competentes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414217" y="1384754"/>
            <a:ext cx="1909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18233F"/>
                </a:solidFill>
                <a:latin typeface="Poppins Light"/>
                <a:cs typeface="Poppins Light"/>
              </a:rPr>
              <a:t>Empresas alimentarias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435881" y="1754084"/>
            <a:ext cx="1604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18233F"/>
                </a:solidFill>
                <a:latin typeface="Poppins Light"/>
                <a:cs typeface="Poppins Light"/>
              </a:rPr>
              <a:t>Colectivo científico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435881" y="2123418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>
                <a:solidFill>
                  <a:srgbClr val="18233F"/>
                </a:solidFill>
                <a:latin typeface="Poppins Light"/>
                <a:cs typeface="Poppins Light"/>
              </a:rPr>
              <a:t>ONGs</a:t>
            </a:r>
            <a:r>
              <a:rPr lang="es-ES" sz="1200" dirty="0">
                <a:solidFill>
                  <a:srgbClr val="18233F"/>
                </a:solidFill>
                <a:latin typeface="Poppins Light"/>
                <a:cs typeface="Poppins Light"/>
              </a:rPr>
              <a:t> / Grupos de presión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435880" y="2494666"/>
            <a:ext cx="1547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18233F"/>
                </a:solidFill>
                <a:latin typeface="Poppins Light"/>
                <a:cs typeface="Poppins Light"/>
              </a:rPr>
              <a:t>As. Consumidores</a:t>
            </a:r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33567" r="18308" b="32866"/>
          <a:stretch/>
        </p:blipFill>
        <p:spPr bwMode="auto">
          <a:xfrm>
            <a:off x="5447313" y="2973144"/>
            <a:ext cx="736134" cy="22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9 CuadroTexto"/>
          <p:cNvSpPr txBox="1"/>
          <p:nvPr/>
        </p:nvSpPr>
        <p:spPr>
          <a:xfrm>
            <a:off x="3556558" y="1740410"/>
            <a:ext cx="147180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Poppins Light"/>
                <a:cs typeface="Poppins Light"/>
              </a:rPr>
              <a:t>Medios de comunicación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3556558" y="2246239"/>
            <a:ext cx="1471808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Poppins Light"/>
                <a:cs typeface="Poppins Light"/>
              </a:rPr>
              <a:t>RRSS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3556558" y="1234551"/>
            <a:ext cx="147180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Poppins Light"/>
                <a:cs typeface="Poppins Light"/>
              </a:rPr>
              <a:t>Web y portales propios</a:t>
            </a:r>
          </a:p>
        </p:txBody>
      </p:sp>
      <p:sp>
        <p:nvSpPr>
          <p:cNvPr id="37" name="36 Rectángulo redondeado"/>
          <p:cNvSpPr/>
          <p:nvPr/>
        </p:nvSpPr>
        <p:spPr>
          <a:xfrm>
            <a:off x="3481402" y="1033397"/>
            <a:ext cx="1619536" cy="1681901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arriba"/>
          <p:cNvSpPr/>
          <p:nvPr/>
        </p:nvSpPr>
        <p:spPr>
          <a:xfrm rot="5400000">
            <a:off x="5208520" y="1792291"/>
            <a:ext cx="219206" cy="258379"/>
          </a:xfrm>
          <a:prstGeom prst="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1" name="40 Conector recto de flecha"/>
          <p:cNvCxnSpPr>
            <a:stCxn id="28" idx="3"/>
          </p:cNvCxnSpPr>
          <p:nvPr/>
        </p:nvCxnSpPr>
        <p:spPr>
          <a:xfrm flipV="1">
            <a:off x="3157276" y="1155464"/>
            <a:ext cx="30617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 flipV="1">
            <a:off x="2263068" y="1521749"/>
            <a:ext cx="1200379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 flipV="1">
            <a:off x="1983098" y="1880312"/>
            <a:ext cx="1480349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 flipV="1">
            <a:off x="2557086" y="2258440"/>
            <a:ext cx="906361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/>
          <p:nvPr/>
        </p:nvCxnSpPr>
        <p:spPr>
          <a:xfrm flipV="1">
            <a:off x="1901901" y="2633165"/>
            <a:ext cx="1561546" cy="2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49 Llamada con línea 1"/>
          <p:cNvSpPr/>
          <p:nvPr/>
        </p:nvSpPr>
        <p:spPr>
          <a:xfrm>
            <a:off x="1368965" y="3638811"/>
            <a:ext cx="2211560" cy="1089764"/>
          </a:xfrm>
          <a:prstGeom prst="borderCallout1">
            <a:avLst>
              <a:gd name="adj1" fmla="val -1225"/>
              <a:gd name="adj2" fmla="val 100261"/>
              <a:gd name="adj3" fmla="val -78726"/>
              <a:gd name="adj4" fmla="val 129159"/>
            </a:avLst>
          </a:prstGeom>
          <a:solidFill>
            <a:schemeClr val="bg1"/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18233F"/>
                </a:solidFill>
                <a:latin typeface="Poppins Light"/>
                <a:cs typeface="Poppins Light"/>
              </a:rPr>
              <a:t>Conceptos</a:t>
            </a:r>
            <a:r>
              <a:rPr lang="es-ES" dirty="0"/>
              <a:t> </a:t>
            </a:r>
            <a:r>
              <a:rPr lang="es-ES" sz="1200" dirty="0">
                <a:solidFill>
                  <a:srgbClr val="18233F"/>
                </a:solidFill>
                <a:latin typeface="Poppins Light"/>
                <a:cs typeface="Poppins Light"/>
              </a:rPr>
              <a:t>complejos</a:t>
            </a:r>
          </a:p>
          <a:p>
            <a:pPr algn="ctr"/>
            <a:r>
              <a:rPr lang="es-ES" sz="1200" dirty="0">
                <a:solidFill>
                  <a:srgbClr val="18233F"/>
                </a:solidFill>
                <a:latin typeface="Poppins Light"/>
                <a:cs typeface="Poppins Light"/>
              </a:rPr>
              <a:t>Peligro vs Riesgo</a:t>
            </a:r>
          </a:p>
          <a:p>
            <a:pPr algn="ctr"/>
            <a:r>
              <a:rPr lang="es-ES" sz="1200" dirty="0">
                <a:solidFill>
                  <a:srgbClr val="18233F"/>
                </a:solidFill>
                <a:latin typeface="Poppins Light"/>
                <a:cs typeface="Poppins Light"/>
              </a:rPr>
              <a:t>Alarmismo</a:t>
            </a:r>
          </a:p>
          <a:p>
            <a:pPr algn="ctr"/>
            <a:r>
              <a:rPr lang="es-ES" sz="1200" dirty="0" err="1">
                <a:solidFill>
                  <a:srgbClr val="18233F"/>
                </a:solidFill>
                <a:latin typeface="Poppins Light"/>
                <a:cs typeface="Poppins Light"/>
              </a:rPr>
              <a:t>Fake</a:t>
            </a:r>
            <a:r>
              <a:rPr lang="es-ES" sz="1200" dirty="0">
                <a:solidFill>
                  <a:srgbClr val="18233F"/>
                </a:solidFill>
                <a:latin typeface="Poppins Light"/>
                <a:cs typeface="Poppins Light"/>
              </a:rPr>
              <a:t> </a:t>
            </a:r>
            <a:r>
              <a:rPr lang="es-ES" sz="1200" dirty="0" err="1">
                <a:solidFill>
                  <a:srgbClr val="18233F"/>
                </a:solidFill>
                <a:latin typeface="Poppins Light"/>
                <a:cs typeface="Poppins Light"/>
              </a:rPr>
              <a:t>news</a:t>
            </a:r>
            <a:endParaRPr lang="es-ES" sz="1200" dirty="0">
              <a:solidFill>
                <a:srgbClr val="18233F"/>
              </a:solidFill>
              <a:latin typeface="Poppins Light"/>
              <a:cs typeface="Poppins Light"/>
            </a:endParaRPr>
          </a:p>
          <a:p>
            <a:pPr algn="ctr"/>
            <a:r>
              <a:rPr lang="es-ES" sz="1200" dirty="0">
                <a:solidFill>
                  <a:srgbClr val="18233F"/>
                </a:solidFill>
                <a:latin typeface="Poppins Light"/>
                <a:cs typeface="Poppins Light"/>
              </a:rPr>
              <a:t>Prejuicios</a:t>
            </a:r>
          </a:p>
        </p:txBody>
      </p:sp>
    </p:spTree>
    <p:extLst>
      <p:ext uri="{BB962C8B-B14F-4D97-AF65-F5344CB8AC3E}">
        <p14:creationId xmlns:p14="http://schemas.microsoft.com/office/powerpoint/2010/main" val="16500876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s-ES" altLang="es-ES" dirty="0"/>
              <a:t>¿Qué es una crisis alimentaria?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sz="quarter" idx="12"/>
          </p:nvPr>
        </p:nvSpPr>
        <p:spPr>
          <a:xfrm>
            <a:off x="382902" y="769958"/>
            <a:ext cx="4990763" cy="1472201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38100" cmpd="sng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10000"/>
              </a:lnSpc>
              <a:defRPr/>
            </a:pPr>
            <a:r>
              <a:rPr lang="es-ES" altLang="es-ES" sz="1600" dirty="0">
                <a:solidFill>
                  <a:srgbClr val="18233F"/>
                </a:solidFill>
                <a:latin typeface="Poppins Light"/>
                <a:ea typeface="+mn-ea"/>
                <a:cs typeface="Poppins Light"/>
              </a:rPr>
              <a:t>“Situación </a:t>
            </a:r>
            <a:r>
              <a:rPr lang="es-ES" altLang="es-ES" sz="1600" b="1" dirty="0">
                <a:solidFill>
                  <a:srgbClr val="18233F"/>
                </a:solidFill>
                <a:latin typeface="Poppins Light"/>
                <a:ea typeface="+mn-ea"/>
                <a:cs typeface="Poppins Light"/>
              </a:rPr>
              <a:t>extraordinaria</a:t>
            </a:r>
            <a:r>
              <a:rPr lang="es-ES" altLang="es-ES" sz="1600" dirty="0">
                <a:solidFill>
                  <a:srgbClr val="18233F"/>
                </a:solidFill>
                <a:latin typeface="Poppins Light"/>
                <a:ea typeface="+mn-ea"/>
                <a:cs typeface="Poppins Light"/>
              </a:rPr>
              <a:t> que afecta a la </a:t>
            </a:r>
            <a:r>
              <a:rPr lang="es-ES" altLang="es-ES" sz="1600" b="1" dirty="0">
                <a:solidFill>
                  <a:srgbClr val="18233F"/>
                </a:solidFill>
                <a:latin typeface="Poppins Light"/>
                <a:ea typeface="+mn-ea"/>
                <a:cs typeface="Poppins Light"/>
              </a:rPr>
              <a:t>seguridad alimentaria y/o a su percepción </a:t>
            </a:r>
            <a:r>
              <a:rPr lang="es-ES" altLang="es-ES" sz="1600" dirty="0">
                <a:solidFill>
                  <a:srgbClr val="18233F"/>
                </a:solidFill>
                <a:latin typeface="Poppins Light"/>
                <a:ea typeface="+mn-ea"/>
                <a:cs typeface="Poppins Light"/>
              </a:rPr>
              <a:t>por parte del </a:t>
            </a:r>
            <a:r>
              <a:rPr lang="es-ES" altLang="es-ES" sz="1600" b="1" dirty="0">
                <a:solidFill>
                  <a:srgbClr val="18233F"/>
                </a:solidFill>
                <a:latin typeface="Poppins Light"/>
                <a:ea typeface="+mn-ea"/>
                <a:cs typeface="Poppins Light"/>
              </a:rPr>
              <a:t>consumidor</a:t>
            </a:r>
            <a:r>
              <a:rPr lang="es-ES" altLang="es-ES" sz="1600" dirty="0">
                <a:solidFill>
                  <a:srgbClr val="18233F"/>
                </a:solidFill>
                <a:latin typeface="Poppins Light"/>
                <a:ea typeface="+mn-ea"/>
                <a:cs typeface="Poppins Light"/>
              </a:rPr>
              <a:t>, y conlleva </a:t>
            </a:r>
            <a:r>
              <a:rPr lang="es-ES" altLang="es-ES" sz="1600" b="1" dirty="0">
                <a:solidFill>
                  <a:srgbClr val="18233F"/>
                </a:solidFill>
                <a:latin typeface="Poppins Light"/>
                <a:ea typeface="+mn-ea"/>
                <a:cs typeface="Poppins Light"/>
              </a:rPr>
              <a:t>cambios en las decisiones de consumo</a:t>
            </a:r>
            <a:r>
              <a:rPr lang="es-ES" altLang="es-ES" sz="1600" dirty="0">
                <a:solidFill>
                  <a:srgbClr val="18233F"/>
                </a:solidFill>
                <a:latin typeface="Poppins Light"/>
                <a:ea typeface="+mn-ea"/>
                <a:cs typeface="Poppins Light"/>
              </a:rPr>
              <a:t>”</a:t>
            </a:r>
          </a:p>
        </p:txBody>
      </p:sp>
      <p:pic>
        <p:nvPicPr>
          <p:cNvPr id="8196" name="Picture 2" descr="Resultado de imagen de crisi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3"/>
          <a:stretch>
            <a:fillRect/>
          </a:stretch>
        </p:blipFill>
        <p:spPr bwMode="auto">
          <a:xfrm>
            <a:off x="5943599" y="556717"/>
            <a:ext cx="1862593" cy="141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382902" y="2253005"/>
            <a:ext cx="8315500" cy="339067"/>
          </a:xfrm>
          <a:prstGeom prst="rect">
            <a:avLst/>
          </a:prstGeom>
        </p:spPr>
        <p:txBody>
          <a:bodyPr vert="horz" lIns="0" tIns="90000" rIns="0" bIns="0"/>
          <a:lstStyle>
            <a:lvl1pPr algn="l" defTabSz="446102" rtl="0" eaLnBrk="1" latinLnBrk="0" hangingPunct="1">
              <a:spcBef>
                <a:spcPct val="0"/>
              </a:spcBef>
              <a:buNone/>
              <a:defRPr sz="1500" kern="1200">
                <a:solidFill>
                  <a:srgbClr val="18233F"/>
                </a:solidFill>
                <a:latin typeface="Poppins SemiBold"/>
                <a:ea typeface="+mj-ea"/>
                <a:cs typeface="Poppins SemiBold"/>
              </a:defRPr>
            </a:lvl1pPr>
          </a:lstStyle>
          <a:p>
            <a:r>
              <a:rPr lang="es-ES" dirty="0" smtClean="0"/>
              <a:t>¿Qué ponemos en riesgo en una crisis?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13" name="2 Marcador de texto"/>
          <p:cNvSpPr txBox="1">
            <a:spLocks/>
          </p:cNvSpPr>
          <p:nvPr/>
        </p:nvSpPr>
        <p:spPr>
          <a:xfrm>
            <a:off x="380451" y="2764457"/>
            <a:ext cx="8484759" cy="38200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l" defTabSz="446102" rtl="0" eaLnBrk="1" latinLnBrk="0" hangingPunct="1">
              <a:spcBef>
                <a:spcPct val="200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  <a:lvl2pPr marL="724915" indent="-278814" algn="l" defTabSz="446102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54" indent="-223050" algn="l" defTabSz="446102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55" indent="-223050" algn="l" defTabSz="446102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57" indent="-223050" algn="l" defTabSz="446102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557" indent="-223050" algn="l" defTabSz="446102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660" indent="-223050" algn="l" defTabSz="446102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762" indent="-223050" algn="l" defTabSz="446102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862" indent="-223050" algn="l" defTabSz="446102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Poppins Light"/>
                <a:ea typeface="+mn-ea"/>
                <a:cs typeface="Poppins Light"/>
              </a:rPr>
              <a:t>Salud/seguridad/bienestar del consumidor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Poppins Light"/>
                <a:ea typeface="+mn-ea"/>
                <a:cs typeface="Poppins Light"/>
              </a:rPr>
              <a:t>Resultados económicos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Poppins Light"/>
                <a:ea typeface="+mn-ea"/>
                <a:cs typeface="Poppins Light"/>
              </a:rPr>
              <a:t>Continuidad marca/negocio / sector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Poppins Light"/>
                <a:ea typeface="+mn-ea"/>
                <a:cs typeface="Poppins Light"/>
              </a:rPr>
              <a:t>Imagen de la compañía/sector</a:t>
            </a:r>
          </a:p>
          <a:p>
            <a:endParaRPr lang="es-ES" sz="1600" b="1" dirty="0">
              <a:solidFill>
                <a:schemeClr val="tx2">
                  <a:lumMod val="50000"/>
                </a:schemeClr>
              </a:solidFill>
              <a:latin typeface="Poppins Light"/>
              <a:ea typeface="+mn-ea"/>
              <a:cs typeface="Poppins Ligh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96356"/>
            <a:ext cx="1834116" cy="122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667532" y="4049751"/>
            <a:ext cx="3663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400" b="1" dirty="0">
                <a:solidFill>
                  <a:srgbClr val="18233F"/>
                </a:solidFill>
                <a:latin typeface="Poppins Light"/>
                <a:cs typeface="Poppins Light"/>
              </a:rPr>
              <a:t>REPUTACIÓN </a:t>
            </a:r>
          </a:p>
        </p:txBody>
      </p:sp>
    </p:spTree>
    <p:extLst>
      <p:ext uri="{BB962C8B-B14F-4D97-AF65-F5344CB8AC3E}">
        <p14:creationId xmlns:p14="http://schemas.microsoft.com/office/powerpoint/2010/main" val="30529695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Efectos reales para el sector</a:t>
            </a:r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39BC57-D65C-A14B-90CC-5276892C6D2F}" type="slidenum">
              <a:rPr lang="es-ES" smtClean="0"/>
              <a:t>7</a:t>
            </a:fld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395231" y="-139498"/>
            <a:ext cx="184731" cy="368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sz="1797" dirty="0"/>
          </a:p>
        </p:txBody>
      </p:sp>
      <p:sp>
        <p:nvSpPr>
          <p:cNvPr id="6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456319" y="660489"/>
            <a:ext cx="8273398" cy="368610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s-ES_tradnl" sz="1600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_tradnl" sz="1600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_tradnl" sz="16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9" y="926375"/>
            <a:ext cx="6331314" cy="350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76" b="46635"/>
          <a:stretch/>
        </p:blipFill>
        <p:spPr bwMode="auto">
          <a:xfrm>
            <a:off x="6459166" y="926375"/>
            <a:ext cx="2624007" cy="99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279" y="2193396"/>
            <a:ext cx="2605894" cy="198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Elipse"/>
          <p:cNvSpPr/>
          <p:nvPr/>
        </p:nvSpPr>
        <p:spPr>
          <a:xfrm>
            <a:off x="3294434" y="1569396"/>
            <a:ext cx="622570" cy="51232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3917004" y="1825557"/>
            <a:ext cx="246855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1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dirty="0" err="1" smtClean="0"/>
              <a:t>Anisakis</a:t>
            </a:r>
            <a:endParaRPr lang="es-ES" sz="1800" dirty="0"/>
          </a:p>
        </p:txBody>
      </p:sp>
      <p:sp>
        <p:nvSpPr>
          <p:cNvPr id="3" name="2 Rectángulo"/>
          <p:cNvSpPr/>
          <p:nvPr/>
        </p:nvSpPr>
        <p:spPr>
          <a:xfrm>
            <a:off x="342899" y="774597"/>
            <a:ext cx="82930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>
                <a:latin typeface="Poppins Light" panose="020B0604020202020204" charset="0"/>
                <a:cs typeface="Poppins Light" panose="020B0604020202020204" charset="0"/>
              </a:rPr>
              <a:t>¿Cómo es su ciclo vital?</a:t>
            </a:r>
          </a:p>
          <a:p>
            <a:endParaRPr lang="es-ES" sz="1400" dirty="0">
              <a:latin typeface="Poppins Light" panose="020B0604020202020204" charset="0"/>
              <a:cs typeface="Poppins Light" panose="020B060402020202020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540" y="1112407"/>
            <a:ext cx="3993407" cy="372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1112407"/>
            <a:ext cx="581025" cy="144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curvado"/>
          <p:cNvCxnSpPr>
            <a:endCxn id="5" idx="2"/>
          </p:cNvCxnSpPr>
          <p:nvPr/>
        </p:nvCxnSpPr>
        <p:spPr>
          <a:xfrm rot="10800000">
            <a:off x="633413" y="2558303"/>
            <a:ext cx="1491995" cy="1078035"/>
          </a:xfrm>
          <a:prstGeom prst="curvedConnector2">
            <a:avLst/>
          </a:prstGeom>
          <a:ln w="635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5560826" y="541763"/>
            <a:ext cx="3476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latin typeface="Poppins Light" panose="020B0604020202020204" charset="0"/>
                <a:cs typeface="Poppins Light" panose="020B0604020202020204" charset="0"/>
              </a:rPr>
              <a:t>¿Qué es </a:t>
            </a:r>
            <a:r>
              <a:rPr lang="es-ES" sz="1200" b="1" i="1" dirty="0" err="1">
                <a:latin typeface="Poppins Light" panose="020B0604020202020204" charset="0"/>
                <a:cs typeface="Poppins Light" panose="020B0604020202020204" charset="0"/>
              </a:rPr>
              <a:t>Anisakis</a:t>
            </a:r>
            <a:r>
              <a:rPr lang="es-ES" sz="1200" b="1" dirty="0">
                <a:latin typeface="Poppins Light" panose="020B0604020202020204" charset="0"/>
                <a:cs typeface="Poppins Light" panose="020B0604020202020204" charset="0"/>
              </a:rPr>
              <a:t>? </a:t>
            </a:r>
            <a:endParaRPr lang="es-ES" sz="1200" dirty="0">
              <a:latin typeface="Poppins Light" panose="020B0604020202020204" charset="0"/>
              <a:cs typeface="Poppins Light" panose="020B0604020202020204" charset="0"/>
            </a:endParaRPr>
          </a:p>
          <a:p>
            <a:r>
              <a:rPr lang="es-ES" sz="1200" dirty="0">
                <a:latin typeface="Poppins Light" panose="020B0604020202020204" charset="0"/>
                <a:cs typeface="Poppins Light" panose="020B0604020202020204" charset="0"/>
              </a:rPr>
              <a:t>Parásito de pescado y </a:t>
            </a:r>
            <a:r>
              <a:rPr lang="es-ES" sz="1200" dirty="0" smtClean="0">
                <a:latin typeface="Poppins Light" panose="020B0604020202020204" charset="0"/>
                <a:cs typeface="Poppins Light" panose="020B0604020202020204" charset="0"/>
              </a:rPr>
              <a:t>cefalópodos</a:t>
            </a:r>
            <a:endParaRPr lang="es-ES" sz="1200" dirty="0">
              <a:latin typeface="Poppins Light" panose="020B0604020202020204" charset="0"/>
              <a:cs typeface="Poppins Light" panose="020B060402020202020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539560" y="1258601"/>
            <a:ext cx="35619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latin typeface="Poppins Light" panose="020B0604020202020204" charset="0"/>
                <a:cs typeface="Poppins Light" panose="020B0604020202020204" charset="0"/>
              </a:rPr>
              <a:t>¿Dónde lo podemos encontrar?</a:t>
            </a:r>
            <a:endParaRPr lang="es-ES" sz="1200" dirty="0">
              <a:latin typeface="Poppins Light" panose="020B0604020202020204" charset="0"/>
              <a:cs typeface="Poppins Light" panose="020B0604020202020204" charset="0"/>
            </a:endParaRPr>
          </a:p>
          <a:p>
            <a:r>
              <a:rPr lang="es-ES" sz="1200" dirty="0" smtClean="0">
                <a:latin typeface="Poppins Light" panose="020B0604020202020204" charset="0"/>
                <a:cs typeface="Poppins Light" panose="020B0604020202020204" charset="0"/>
              </a:rPr>
              <a:t>Diversas </a:t>
            </a:r>
            <a:r>
              <a:rPr lang="es-ES" sz="1200" dirty="0">
                <a:latin typeface="Poppins Light" panose="020B0604020202020204" charset="0"/>
                <a:cs typeface="Poppins Light" panose="020B0604020202020204" charset="0"/>
              </a:rPr>
              <a:t>especies y varias zonas de pesca. </a:t>
            </a:r>
          </a:p>
          <a:p>
            <a:r>
              <a:rPr lang="es-ES" sz="1200" dirty="0">
                <a:latin typeface="Poppins Light" panose="020B0604020202020204" charset="0"/>
                <a:cs typeface="Poppins Light" panose="020B0604020202020204" charset="0"/>
              </a:rPr>
              <a:t>Se puede presentar en la mayoría de los pescados frescos salvajes </a:t>
            </a:r>
            <a:endParaRPr lang="es-ES" sz="1200" dirty="0" smtClean="0">
              <a:latin typeface="Poppins Light" panose="020B0604020202020204" charset="0"/>
              <a:cs typeface="Poppins Light" panose="020B0604020202020204" charset="0"/>
            </a:endParaRPr>
          </a:p>
          <a:p>
            <a:r>
              <a:rPr lang="es-ES" sz="1200" dirty="0">
                <a:latin typeface="Poppins Light" panose="020B0604020202020204" charset="0"/>
                <a:cs typeface="Poppins Light" panose="020B0604020202020204" charset="0"/>
              </a:rPr>
              <a:t>Productos de acuicultura </a:t>
            </a:r>
            <a:r>
              <a:rPr lang="es-ES" sz="1200" dirty="0" smtClean="0">
                <a:latin typeface="Poppins Light" panose="020B0604020202020204" charset="0"/>
                <a:cs typeface="Poppins Light" panose="020B0604020202020204" charset="0"/>
              </a:rPr>
              <a:t>marina el riesgo es muy bajo (casi insignificante)</a:t>
            </a:r>
            <a:endParaRPr lang="es-ES" sz="1200" dirty="0">
              <a:latin typeface="Poppins Light" panose="020B0604020202020204" charset="0"/>
              <a:cs typeface="Poppins Light" panose="020B0604020202020204" charset="0"/>
            </a:endParaRPr>
          </a:p>
          <a:p>
            <a:r>
              <a:rPr lang="es-ES" sz="1200" dirty="0" smtClean="0">
                <a:latin typeface="Poppins Light" panose="020B0604020202020204" charset="0"/>
                <a:cs typeface="Poppins Light" panose="020B0604020202020204" charset="0"/>
              </a:rPr>
              <a:t>No afecta presente en peces de río ni moluscos bivalvos</a:t>
            </a:r>
            <a:endParaRPr lang="es-ES" sz="1200" dirty="0"/>
          </a:p>
        </p:txBody>
      </p:sp>
      <p:sp>
        <p:nvSpPr>
          <p:cNvPr id="12" name="11 Rectángulo"/>
          <p:cNvSpPr/>
          <p:nvPr/>
        </p:nvSpPr>
        <p:spPr>
          <a:xfrm>
            <a:off x="5539560" y="3097321"/>
            <a:ext cx="3561906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latin typeface="Poppins Light" panose="020B0604020202020204" charset="0"/>
                <a:cs typeface="Poppins Light" panose="020B0604020202020204" charset="0"/>
              </a:rPr>
              <a:t>¿Qué efectos tiene para la salud de las personas? </a:t>
            </a:r>
          </a:p>
          <a:p>
            <a:endParaRPr lang="es-ES" sz="500" b="1" dirty="0">
              <a:latin typeface="Poppins Light" panose="020B0604020202020204" charset="0"/>
              <a:cs typeface="Poppins Light" panose="020B0604020202020204" charset="0"/>
            </a:endParaRPr>
          </a:p>
          <a:p>
            <a:pPr marL="342900" indent="-342900">
              <a:buAutoNum type="alphaLcParenR"/>
            </a:pPr>
            <a:r>
              <a:rPr lang="es-ES" sz="1200" dirty="0" err="1">
                <a:latin typeface="Poppins Light" panose="020B0604020202020204" charset="0"/>
                <a:cs typeface="Poppins Light" panose="020B0604020202020204" charset="0"/>
              </a:rPr>
              <a:t>Anisakiasis</a:t>
            </a:r>
            <a:r>
              <a:rPr lang="es-ES" sz="1200" dirty="0">
                <a:latin typeface="Poppins Light" panose="020B0604020202020204" charset="0"/>
                <a:cs typeface="Poppins Light" panose="020B0604020202020204" charset="0"/>
              </a:rPr>
              <a:t>: parasitación en las </a:t>
            </a:r>
            <a:r>
              <a:rPr lang="es-ES" sz="1200" dirty="0" smtClean="0">
                <a:latin typeface="Poppins Light" panose="020B0604020202020204" charset="0"/>
                <a:cs typeface="Poppins Light" panose="020B0604020202020204" charset="0"/>
              </a:rPr>
              <a:t>personas</a:t>
            </a:r>
          </a:p>
          <a:p>
            <a:pPr marL="733926" lvl="1" indent="-342900">
              <a:buFont typeface="Arial" panose="020B0604020202020204" pitchFamily="34" charset="0"/>
              <a:buChar char="•"/>
            </a:pPr>
            <a:r>
              <a:rPr lang="es-ES" sz="1200" dirty="0" smtClean="0">
                <a:latin typeface="Poppins Light" panose="020B0604020202020204" charset="0"/>
                <a:cs typeface="Poppins Light" panose="020B0604020202020204" charset="0"/>
              </a:rPr>
              <a:t>Cocinado </a:t>
            </a:r>
            <a:r>
              <a:rPr lang="es-ES" sz="1200" dirty="0">
                <a:latin typeface="Poppins Light" panose="020B0604020202020204" charset="0"/>
                <a:cs typeface="Poppins Light" panose="020B0604020202020204" charset="0"/>
              </a:rPr>
              <a:t>insuficiente </a:t>
            </a:r>
          </a:p>
          <a:p>
            <a:pPr marL="733926" lvl="1" indent="-342900">
              <a:buFont typeface="Arial" panose="020B0604020202020204" pitchFamily="34" charset="0"/>
              <a:buChar char="•"/>
            </a:pPr>
            <a:r>
              <a:rPr lang="es-ES" sz="1200" dirty="0">
                <a:latin typeface="Poppins Light" panose="020B0604020202020204" charset="0"/>
                <a:cs typeface="Poppins Light" panose="020B0604020202020204" charset="0"/>
              </a:rPr>
              <a:t>Consumo en crudo </a:t>
            </a:r>
            <a:r>
              <a:rPr lang="es-ES" sz="1200" dirty="0" smtClean="0">
                <a:latin typeface="Poppins Light" panose="020B0604020202020204" charset="0"/>
                <a:cs typeface="Poppins Light" panose="020B0604020202020204" charset="0"/>
              </a:rPr>
              <a:t>sin congelación</a:t>
            </a:r>
            <a:endParaRPr lang="es-ES" sz="1200" dirty="0">
              <a:latin typeface="Poppins Light" panose="020B0604020202020204" charset="0"/>
              <a:cs typeface="Poppins Light" panose="020B0604020202020204" charset="0"/>
            </a:endParaRPr>
          </a:p>
          <a:p>
            <a:pPr marL="342900" indent="-342900">
              <a:buAutoNum type="alphaLcParenR"/>
            </a:pPr>
            <a:r>
              <a:rPr lang="es-ES" sz="1200" dirty="0">
                <a:latin typeface="Poppins Light" panose="020B0604020202020204" charset="0"/>
                <a:cs typeface="Poppins Light" panose="020B0604020202020204" charset="0"/>
              </a:rPr>
              <a:t>Reacción alérgica</a:t>
            </a:r>
            <a:endParaRPr lang="es-ES" sz="1400" dirty="0"/>
          </a:p>
        </p:txBody>
      </p:sp>
      <p:sp>
        <p:nvSpPr>
          <p:cNvPr id="13" name="12 Rectángulo"/>
          <p:cNvSpPr/>
          <p:nvPr/>
        </p:nvSpPr>
        <p:spPr>
          <a:xfrm>
            <a:off x="34373" y="4808793"/>
            <a:ext cx="27681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Fuente: Infografía La Voz de Galicia </a:t>
            </a:r>
          </a:p>
        </p:txBody>
      </p:sp>
    </p:spTree>
    <p:extLst>
      <p:ext uri="{BB962C8B-B14F-4D97-AF65-F5344CB8AC3E}">
        <p14:creationId xmlns:p14="http://schemas.microsoft.com/office/powerpoint/2010/main" val="112706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dirty="0" smtClean="0"/>
              <a:t>Buenas prácticas aplicables a toda la cadena</a:t>
            </a:r>
            <a:endParaRPr lang="es-ES" sz="1800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217" y="622349"/>
            <a:ext cx="8221717" cy="1850158"/>
          </a:xfrm>
          <a:prstGeom prst="rect">
            <a:avLst/>
          </a:prstGeom>
        </p:spPr>
        <p:txBody>
          <a:bodyPr vert="horz" lIns="0" tIns="90000" rIns="0" bIns="0"/>
          <a:lstStyle>
            <a:lvl1pPr algn="l" defTabSz="446102" rtl="0" eaLnBrk="1" latinLnBrk="0" hangingPunct="1">
              <a:spcBef>
                <a:spcPct val="0"/>
              </a:spcBef>
              <a:buNone/>
              <a:defRPr sz="1500" kern="1200">
                <a:solidFill>
                  <a:srgbClr val="18233F"/>
                </a:solidFill>
                <a:latin typeface="Poppins SemiBold"/>
                <a:ea typeface="+mj-ea"/>
                <a:cs typeface="Poppins SemiBold"/>
              </a:defRPr>
            </a:lvl1pPr>
          </a:lstStyle>
          <a:p>
            <a:pPr marL="342900" indent="-342900">
              <a:buFont typeface="+mj-lt"/>
              <a:buAutoNum type="arabicPeriod" startAt="7"/>
            </a:pPr>
            <a:endParaRPr lang="es-ES" sz="1400" dirty="0">
              <a:solidFill>
                <a:srgbClr val="1D1E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14217" y="755699"/>
            <a:ext cx="8315500" cy="1160985"/>
          </a:xfrm>
          <a:prstGeom prst="rect">
            <a:avLst/>
          </a:prstGeom>
        </p:spPr>
        <p:txBody>
          <a:bodyPr vert="horz" lIns="0" tIns="90000" rIns="0" bIns="0"/>
          <a:lstStyle>
            <a:lvl1pPr algn="l" defTabSz="446102" rtl="0" eaLnBrk="1" latinLnBrk="0" hangingPunct="1">
              <a:spcBef>
                <a:spcPct val="0"/>
              </a:spcBef>
              <a:buNone/>
              <a:defRPr sz="1500" kern="1200">
                <a:solidFill>
                  <a:srgbClr val="18233F"/>
                </a:solidFill>
                <a:latin typeface="Poppins SemiBold"/>
                <a:ea typeface="+mj-ea"/>
                <a:cs typeface="Poppins SemiBold"/>
              </a:defRPr>
            </a:lvl1pPr>
          </a:lstStyle>
          <a:p>
            <a:endParaRPr lang="es-ES" sz="1800" dirty="0" smtClean="0">
              <a:solidFill>
                <a:schemeClr val="tx1"/>
              </a:solidFill>
              <a:latin typeface="Poppins SemiBold" panose="02000000000000000000" pitchFamily="2" charset="0"/>
              <a:cs typeface="Poppins SemiBold" panose="02000000000000000000" pitchFamily="2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690860952"/>
              </p:ext>
            </p:extLst>
          </p:nvPr>
        </p:nvGraphicFramePr>
        <p:xfrm>
          <a:off x="1273627" y="908103"/>
          <a:ext cx="6379029" cy="3859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174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5627</TotalTime>
  <Words>1371</Words>
  <Application>Microsoft Office PowerPoint</Application>
  <PresentationFormat>Presentación en pantalla (16:9)</PresentationFormat>
  <Paragraphs>252</Paragraphs>
  <Slides>21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Arial</vt:lpstr>
      <vt:lpstr>Poppins SemiBold</vt:lpstr>
      <vt:lpstr>Verdana</vt:lpstr>
      <vt:lpstr>Poppins Light</vt:lpstr>
      <vt:lpstr>Wingdings</vt:lpstr>
      <vt:lpstr>Times New Roman</vt:lpstr>
      <vt:lpstr>Poppins</vt:lpstr>
      <vt:lpstr>Calibri</vt:lpstr>
      <vt:lpstr>Tema de Office</vt:lpstr>
      <vt:lpstr>Diseño personalizado</vt:lpstr>
      <vt:lpstr>Presentación de PowerPoint</vt:lpstr>
      <vt:lpstr>Miembros del Grupo de trabajo</vt:lpstr>
      <vt:lpstr>Antecedentes</vt:lpstr>
      <vt:lpstr>Anisakis y el consumidor</vt:lpstr>
      <vt:lpstr>El escenario actual</vt:lpstr>
      <vt:lpstr>¿Qué es una crisis alimentaria?</vt:lpstr>
      <vt:lpstr>Efectos reales para el sector</vt:lpstr>
      <vt:lpstr>Anisakis</vt:lpstr>
      <vt:lpstr>Buenas prácticas aplicables a toda la cadena</vt:lpstr>
      <vt:lpstr>Control de la temperatura</vt:lpstr>
      <vt:lpstr>Vigilancia y seguimiento</vt:lpstr>
      <vt:lpstr>Vigilancia y seguimiento</vt:lpstr>
      <vt:lpstr>Formación de los equipos de trabajo</vt:lpstr>
      <vt:lpstr>Buenas prácticas en Barco de pesca</vt:lpstr>
      <vt:lpstr>Buenas prácticas en Barco de pesca</vt:lpstr>
      <vt:lpstr>Buenas prácticas en Lonja</vt:lpstr>
      <vt:lpstr>Buenas prácticas en Lonja</vt:lpstr>
      <vt:lpstr>Buenas prácticas en Mayorista</vt:lpstr>
      <vt:lpstr>Buenas prácticas en Punto de Venta</vt:lpstr>
      <vt:lpstr>Información al consumidor</vt:lpstr>
      <vt:lpstr>Presentación de PowerPoint</vt:lpstr>
    </vt:vector>
  </TitlesOfParts>
  <Company>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 X</dc:creator>
  <cp:lastModifiedBy>Xavier Pera</cp:lastModifiedBy>
  <cp:revision>455</cp:revision>
  <cp:lastPrinted>2018-07-11T13:29:08Z</cp:lastPrinted>
  <dcterms:created xsi:type="dcterms:W3CDTF">2017-03-10T07:39:02Z</dcterms:created>
  <dcterms:modified xsi:type="dcterms:W3CDTF">2019-11-28T16:56:00Z</dcterms:modified>
</cp:coreProperties>
</file>